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96" r:id="rId2"/>
    <p:sldId id="301" r:id="rId3"/>
    <p:sldId id="303" r:id="rId4"/>
    <p:sldId id="304" r:id="rId5"/>
    <p:sldId id="306" r:id="rId6"/>
    <p:sldId id="305" r:id="rId7"/>
    <p:sldId id="302" r:id="rId8"/>
    <p:sldId id="297" r:id="rId9"/>
    <p:sldId id="298" r:id="rId10"/>
    <p:sldId id="299" r:id="rId11"/>
    <p:sldId id="300" r:id="rId12"/>
    <p:sldId id="307" r:id="rId1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89BD"/>
    <a:srgbClr val="607FB7"/>
    <a:srgbClr val="DA2A00"/>
    <a:srgbClr val="FF3300"/>
    <a:srgbClr val="FFC000"/>
    <a:srgbClr val="E1F5F5"/>
    <a:srgbClr val="FF9900"/>
    <a:srgbClr val="C55A11"/>
    <a:srgbClr val="1F4E79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671" autoAdjust="0"/>
    <p:restoredTop sz="94660"/>
  </p:normalViewPr>
  <p:slideViewPr>
    <p:cSldViewPr snapToGrid="0">
      <p:cViewPr>
        <p:scale>
          <a:sx n="66" d="100"/>
          <a:sy n="66" d="100"/>
        </p:scale>
        <p:origin x="1338" y="1248"/>
      </p:cViewPr>
      <p:guideLst>
        <p:guide orient="horz" pos="27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10A29-3826-43E4-A27B-BC9C150D8F35}" type="datetimeFigureOut">
              <a:rPr lang="he-IL" smtClean="0"/>
              <a:t>כ"ט/אדר א/תשפ"ב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8E97-6C08-4A2D-8B24-A23D3753AE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630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10A29-3826-43E4-A27B-BC9C150D8F35}" type="datetimeFigureOut">
              <a:rPr lang="he-IL" smtClean="0"/>
              <a:t>כ"ט/אדר א/תשפ"ב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8E97-6C08-4A2D-8B24-A23D3753AE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67338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10A29-3826-43E4-A27B-BC9C150D8F35}" type="datetimeFigureOut">
              <a:rPr lang="he-IL" smtClean="0"/>
              <a:t>כ"ט/אדר א/תשפ"ב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8E97-6C08-4A2D-8B24-A23D3753AE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480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10A29-3826-43E4-A27B-BC9C150D8F35}" type="datetimeFigureOut">
              <a:rPr lang="he-IL" smtClean="0"/>
              <a:t>כ"ט/אדר א/תשפ"ב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8E97-6C08-4A2D-8B24-A23D3753AE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43207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10A29-3826-43E4-A27B-BC9C150D8F35}" type="datetimeFigureOut">
              <a:rPr lang="he-IL" smtClean="0"/>
              <a:t>כ"ט/אדר א/תשפ"ב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8E97-6C08-4A2D-8B24-A23D3753AE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9812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10A29-3826-43E4-A27B-BC9C150D8F35}" type="datetimeFigureOut">
              <a:rPr lang="he-IL" smtClean="0"/>
              <a:t>כ"ט/אדר א/תשפ"ב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8E97-6C08-4A2D-8B24-A23D3753AE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31553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10A29-3826-43E4-A27B-BC9C150D8F35}" type="datetimeFigureOut">
              <a:rPr lang="he-IL" smtClean="0"/>
              <a:t>כ"ט/אדר א/תשפ"ב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8E97-6C08-4A2D-8B24-A23D3753AE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2014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10A29-3826-43E4-A27B-BC9C150D8F35}" type="datetimeFigureOut">
              <a:rPr lang="he-IL" smtClean="0"/>
              <a:t>כ"ט/אדר א/תשפ"ב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8E97-6C08-4A2D-8B24-A23D3753AE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86596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10A29-3826-43E4-A27B-BC9C150D8F35}" type="datetimeFigureOut">
              <a:rPr lang="he-IL" smtClean="0"/>
              <a:t>כ"ט/אדר א/תשפ"ב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8E97-6C08-4A2D-8B24-A23D3753AE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0632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10A29-3826-43E4-A27B-BC9C150D8F35}" type="datetimeFigureOut">
              <a:rPr lang="he-IL" smtClean="0"/>
              <a:t>כ"ט/אדר א/תשפ"ב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8E97-6C08-4A2D-8B24-A23D3753AEDA}" type="slidenum">
              <a:rPr lang="he-IL" smtClean="0"/>
              <a:t>‹#›</a:t>
            </a:fld>
            <a:endParaRPr lang="he-IL"/>
          </a:p>
        </p:txBody>
      </p:sp>
      <p:pic>
        <p:nvPicPr>
          <p:cNvPr id="5" name="תמונה 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2" t="43866" r="5464" b="13672"/>
          <a:stretch/>
        </p:blipFill>
        <p:spPr>
          <a:xfrm>
            <a:off x="0" y="207016"/>
            <a:ext cx="6520312" cy="65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04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95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10A29-3826-43E4-A27B-BC9C150D8F35}" type="datetimeFigureOut">
              <a:rPr lang="he-IL" smtClean="0"/>
              <a:t>כ"ט/אדר א/תשפ"ב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8E97-6C08-4A2D-8B24-A23D3753AE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4101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10A29-3826-43E4-A27B-BC9C150D8F35}" type="datetimeFigureOut">
              <a:rPr lang="he-IL" smtClean="0"/>
              <a:t>כ"ט/אדר א/תשפ"ב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18E97-6C08-4A2D-8B24-A23D3753AE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7144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אליפסה 47"/>
          <p:cNvSpPr/>
          <p:nvPr/>
        </p:nvSpPr>
        <p:spPr>
          <a:xfrm>
            <a:off x="3014695" y="357342"/>
            <a:ext cx="6171248" cy="617124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קשת מלאה 2"/>
          <p:cNvSpPr/>
          <p:nvPr/>
        </p:nvSpPr>
        <p:spPr>
          <a:xfrm>
            <a:off x="1983741" y="2155141"/>
            <a:ext cx="8227877" cy="8227877"/>
          </a:xfrm>
          <a:prstGeom prst="blockArc">
            <a:avLst>
              <a:gd name="adj1" fmla="val 12056879"/>
              <a:gd name="adj2" fmla="val 20367554"/>
              <a:gd name="adj3" fmla="val 31688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52" name="קשת מלאה 51"/>
          <p:cNvSpPr/>
          <p:nvPr/>
        </p:nvSpPr>
        <p:spPr>
          <a:xfrm>
            <a:off x="4652921" y="4955831"/>
            <a:ext cx="2903282" cy="2874537"/>
          </a:xfrm>
          <a:prstGeom prst="blockArc">
            <a:avLst>
              <a:gd name="adj1" fmla="val 11565512"/>
              <a:gd name="adj2" fmla="val 20841836"/>
              <a:gd name="adj3" fmla="val 3123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grpSp>
        <p:nvGrpSpPr>
          <p:cNvPr id="43" name="קבוצה 42"/>
          <p:cNvGrpSpPr/>
          <p:nvPr/>
        </p:nvGrpSpPr>
        <p:grpSpPr>
          <a:xfrm>
            <a:off x="4985059" y="5091860"/>
            <a:ext cx="2242335" cy="1348344"/>
            <a:chOff x="9198898" y="4740916"/>
            <a:chExt cx="2713226" cy="1631496"/>
          </a:xfrm>
          <a:solidFill>
            <a:schemeClr val="accent1">
              <a:lumMod val="50000"/>
            </a:schemeClr>
          </a:solidFill>
        </p:grpSpPr>
        <p:sp>
          <p:nvSpPr>
            <p:cNvPr id="44" name="משולש שווה-שוקיים 43"/>
            <p:cNvSpPr/>
            <p:nvPr/>
          </p:nvSpPr>
          <p:spPr>
            <a:xfrm rot="10800000">
              <a:off x="9198898" y="5524228"/>
              <a:ext cx="981408" cy="84604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משולש שווה-שוקיים 44"/>
            <p:cNvSpPr/>
            <p:nvPr/>
          </p:nvSpPr>
          <p:spPr>
            <a:xfrm>
              <a:off x="9646870" y="4740916"/>
              <a:ext cx="1817284" cy="15666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משולש שווה-שוקיים 45"/>
            <p:cNvSpPr/>
            <p:nvPr/>
          </p:nvSpPr>
          <p:spPr>
            <a:xfrm rot="10800000">
              <a:off x="10928230" y="5524228"/>
              <a:ext cx="983894" cy="8481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קשת מלאה 1"/>
          <p:cNvSpPr/>
          <p:nvPr/>
        </p:nvSpPr>
        <p:spPr>
          <a:xfrm>
            <a:off x="4646037" y="4847925"/>
            <a:ext cx="2903282" cy="2874537"/>
          </a:xfrm>
          <a:prstGeom prst="blockArc">
            <a:avLst>
              <a:gd name="adj1" fmla="val 11386988"/>
              <a:gd name="adj2" fmla="val 21003138"/>
              <a:gd name="adj3" fmla="val 5458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78" name="קשת מלאה 77"/>
          <p:cNvSpPr/>
          <p:nvPr/>
        </p:nvSpPr>
        <p:spPr>
          <a:xfrm>
            <a:off x="1983740" y="2143667"/>
            <a:ext cx="8227877" cy="8227877"/>
          </a:xfrm>
          <a:prstGeom prst="blockArc">
            <a:avLst>
              <a:gd name="adj1" fmla="val 12462709"/>
              <a:gd name="adj2" fmla="val 19938883"/>
              <a:gd name="adj3" fmla="val 3222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80" name="קשת מלאה 79"/>
          <p:cNvSpPr/>
          <p:nvPr/>
        </p:nvSpPr>
        <p:spPr>
          <a:xfrm>
            <a:off x="1983740" y="2166615"/>
            <a:ext cx="8227877" cy="8227877"/>
          </a:xfrm>
          <a:prstGeom prst="blockArc">
            <a:avLst>
              <a:gd name="adj1" fmla="val 12675972"/>
              <a:gd name="adj2" fmla="val 19757694"/>
              <a:gd name="adj3" fmla="val 31559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81" name="קשת מלאה 80"/>
          <p:cNvSpPr/>
          <p:nvPr/>
        </p:nvSpPr>
        <p:spPr>
          <a:xfrm>
            <a:off x="1983740" y="2143667"/>
            <a:ext cx="8227877" cy="8227877"/>
          </a:xfrm>
          <a:prstGeom prst="blockArc">
            <a:avLst>
              <a:gd name="adj1" fmla="val 13164305"/>
              <a:gd name="adj2" fmla="val 19224937"/>
              <a:gd name="adj3" fmla="val 3225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82" name="קשת מלאה 81"/>
          <p:cNvSpPr/>
          <p:nvPr/>
        </p:nvSpPr>
        <p:spPr>
          <a:xfrm>
            <a:off x="1983741" y="2155141"/>
            <a:ext cx="8227877" cy="8227877"/>
          </a:xfrm>
          <a:prstGeom prst="blockArc">
            <a:avLst>
              <a:gd name="adj1" fmla="val 13331636"/>
              <a:gd name="adj2" fmla="val 19046949"/>
              <a:gd name="adj3" fmla="val 31569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83" name="קשת מלאה 82"/>
          <p:cNvSpPr/>
          <p:nvPr/>
        </p:nvSpPr>
        <p:spPr>
          <a:xfrm>
            <a:off x="2026210" y="2143667"/>
            <a:ext cx="8227877" cy="8227877"/>
          </a:xfrm>
          <a:prstGeom prst="blockArc">
            <a:avLst>
              <a:gd name="adj1" fmla="val 13788183"/>
              <a:gd name="adj2" fmla="val 18432360"/>
              <a:gd name="adj3" fmla="val 322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49" name="קשת מלאה 48"/>
          <p:cNvSpPr/>
          <p:nvPr/>
        </p:nvSpPr>
        <p:spPr>
          <a:xfrm>
            <a:off x="1997683" y="2129722"/>
            <a:ext cx="8227877" cy="8227877"/>
          </a:xfrm>
          <a:prstGeom prst="blockArc">
            <a:avLst>
              <a:gd name="adj1" fmla="val 14039630"/>
              <a:gd name="adj2" fmla="val 18333148"/>
              <a:gd name="adj3" fmla="val 3169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50" name="קשת מלאה 49"/>
          <p:cNvSpPr/>
          <p:nvPr/>
        </p:nvSpPr>
        <p:spPr>
          <a:xfrm>
            <a:off x="1983740" y="2132193"/>
            <a:ext cx="8227877" cy="8227877"/>
          </a:xfrm>
          <a:prstGeom prst="blockArc">
            <a:avLst>
              <a:gd name="adj1" fmla="val 14572896"/>
              <a:gd name="adj2" fmla="val 17796363"/>
              <a:gd name="adj3" fmla="val 3234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51" name="טבעת 50"/>
          <p:cNvSpPr/>
          <p:nvPr/>
        </p:nvSpPr>
        <p:spPr>
          <a:xfrm>
            <a:off x="2040150" y="-654475"/>
            <a:ext cx="8213934" cy="8213932"/>
          </a:xfrm>
          <a:prstGeom prst="donut">
            <a:avLst>
              <a:gd name="adj" fmla="val 135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6" name="קבוצה 5"/>
          <p:cNvGrpSpPr/>
          <p:nvPr/>
        </p:nvGrpSpPr>
        <p:grpSpPr>
          <a:xfrm>
            <a:off x="3032300" y="2447889"/>
            <a:ext cx="5997400" cy="916131"/>
            <a:chOff x="3032300" y="1983429"/>
            <a:chExt cx="5997400" cy="916131"/>
          </a:xfrm>
          <a:solidFill>
            <a:srgbClr val="FF3300"/>
          </a:solidFill>
        </p:grpSpPr>
        <p:sp>
          <p:nvSpPr>
            <p:cNvPr id="79" name="מקבילית 78"/>
            <p:cNvSpPr/>
            <p:nvPr/>
          </p:nvSpPr>
          <p:spPr>
            <a:xfrm>
              <a:off x="5530797" y="2398271"/>
              <a:ext cx="3498903" cy="501289"/>
            </a:xfrm>
            <a:prstGeom prst="parallelogram">
              <a:avLst>
                <a:gd name="adj" fmla="val 23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מקבילית 86"/>
            <p:cNvSpPr/>
            <p:nvPr/>
          </p:nvSpPr>
          <p:spPr>
            <a:xfrm>
              <a:off x="3032300" y="1983429"/>
              <a:ext cx="2810293" cy="425295"/>
            </a:xfrm>
            <a:prstGeom prst="parallelogram">
              <a:avLst>
                <a:gd name="adj" fmla="val 492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6" name="מקבילית 85"/>
            <p:cNvSpPr/>
            <p:nvPr/>
          </p:nvSpPr>
          <p:spPr>
            <a:xfrm>
              <a:off x="5442653" y="1983430"/>
              <a:ext cx="971872" cy="908790"/>
            </a:xfrm>
            <a:prstGeom prst="parallelogram">
              <a:avLst>
                <a:gd name="adj" fmla="val 1572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5" name="קבוצה 64"/>
          <p:cNvGrpSpPr/>
          <p:nvPr/>
        </p:nvGrpSpPr>
        <p:grpSpPr>
          <a:xfrm>
            <a:off x="3539046" y="953073"/>
            <a:ext cx="3280229" cy="1320800"/>
            <a:chOff x="740229" y="957943"/>
            <a:chExt cx="3280229" cy="1320800"/>
          </a:xfrm>
          <a:solidFill>
            <a:srgbClr val="1F4E79"/>
          </a:solidFill>
        </p:grpSpPr>
        <p:sp>
          <p:nvSpPr>
            <p:cNvPr id="66" name="משולש שווה-שוקיים 65"/>
            <p:cNvSpPr/>
            <p:nvPr/>
          </p:nvSpPr>
          <p:spPr>
            <a:xfrm>
              <a:off x="740229" y="1712686"/>
              <a:ext cx="3062514" cy="566057"/>
            </a:xfrm>
            <a:prstGeom prst="triangle">
              <a:avLst>
                <a:gd name="adj" fmla="val 6611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7" name="מקבילית 3"/>
            <p:cNvSpPr/>
            <p:nvPr/>
          </p:nvSpPr>
          <p:spPr>
            <a:xfrm>
              <a:off x="2119086" y="957943"/>
              <a:ext cx="1683657" cy="1320800"/>
            </a:xfrm>
            <a:custGeom>
              <a:avLst/>
              <a:gdLst>
                <a:gd name="connsiteX0" fmla="*/ 0 w 1683657"/>
                <a:gd name="connsiteY0" fmla="*/ 1320800 h 1320800"/>
                <a:gd name="connsiteX1" fmla="*/ 1310577 w 1683657"/>
                <a:gd name="connsiteY1" fmla="*/ 0 h 1320800"/>
                <a:gd name="connsiteX2" fmla="*/ 1683657 w 1683657"/>
                <a:gd name="connsiteY2" fmla="*/ 0 h 1320800"/>
                <a:gd name="connsiteX3" fmla="*/ 373080 w 1683657"/>
                <a:gd name="connsiteY3" fmla="*/ 1320800 h 1320800"/>
                <a:gd name="connsiteX4" fmla="*/ 0 w 1683657"/>
                <a:gd name="connsiteY4" fmla="*/ 1320800 h 1320800"/>
                <a:gd name="connsiteX0" fmla="*/ 0 w 1683657"/>
                <a:gd name="connsiteY0" fmla="*/ 1320800 h 1320800"/>
                <a:gd name="connsiteX1" fmla="*/ 1310577 w 1683657"/>
                <a:gd name="connsiteY1" fmla="*/ 0 h 1320800"/>
                <a:gd name="connsiteX2" fmla="*/ 1683657 w 1683657"/>
                <a:gd name="connsiteY2" fmla="*/ 0 h 1320800"/>
                <a:gd name="connsiteX3" fmla="*/ 1389080 w 1683657"/>
                <a:gd name="connsiteY3" fmla="*/ 1161142 h 1320800"/>
                <a:gd name="connsiteX4" fmla="*/ 0 w 1683657"/>
                <a:gd name="connsiteY4" fmla="*/ 1320800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657" h="1320800">
                  <a:moveTo>
                    <a:pt x="0" y="1320800"/>
                  </a:moveTo>
                  <a:lnTo>
                    <a:pt x="1310577" y="0"/>
                  </a:lnTo>
                  <a:lnTo>
                    <a:pt x="1683657" y="0"/>
                  </a:lnTo>
                  <a:lnTo>
                    <a:pt x="1389080" y="1161142"/>
                  </a:lnTo>
                  <a:lnTo>
                    <a:pt x="0" y="13208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8" name="מקבילית 67"/>
            <p:cNvSpPr/>
            <p:nvPr/>
          </p:nvSpPr>
          <p:spPr>
            <a:xfrm>
              <a:off x="3352800" y="957943"/>
              <a:ext cx="641340" cy="1320800"/>
            </a:xfrm>
            <a:prstGeom prst="parallelogram">
              <a:avLst>
                <a:gd name="adj" fmla="val 3856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9" name="מקבילית 68"/>
            <p:cNvSpPr/>
            <p:nvPr/>
          </p:nvSpPr>
          <p:spPr>
            <a:xfrm>
              <a:off x="3468914" y="1712685"/>
              <a:ext cx="551544" cy="566057"/>
            </a:xfrm>
            <a:prstGeom prst="parallelogram">
              <a:avLst>
                <a:gd name="adj" fmla="val 1885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" name="קבוצה 4"/>
          <p:cNvGrpSpPr/>
          <p:nvPr/>
        </p:nvGrpSpPr>
        <p:grpSpPr>
          <a:xfrm>
            <a:off x="3204778" y="2667116"/>
            <a:ext cx="5824922" cy="738634"/>
            <a:chOff x="3204778" y="2202658"/>
            <a:chExt cx="5824922" cy="738634"/>
          </a:xfrm>
          <a:solidFill>
            <a:srgbClr val="DA2A00"/>
          </a:solidFill>
        </p:grpSpPr>
        <p:sp>
          <p:nvSpPr>
            <p:cNvPr id="113" name="מקבילית 112"/>
            <p:cNvSpPr/>
            <p:nvPr/>
          </p:nvSpPr>
          <p:spPr>
            <a:xfrm>
              <a:off x="6279856" y="2379914"/>
              <a:ext cx="2749844" cy="199062"/>
            </a:xfrm>
            <a:prstGeom prst="parallelogram">
              <a:avLst>
                <a:gd name="adj" fmla="val 209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7" name="מקבילית 76"/>
            <p:cNvSpPr/>
            <p:nvPr/>
          </p:nvSpPr>
          <p:spPr>
            <a:xfrm>
              <a:off x="3204778" y="2202658"/>
              <a:ext cx="2704885" cy="223918"/>
            </a:xfrm>
            <a:prstGeom prst="parallelogram">
              <a:avLst>
                <a:gd name="adj" fmla="val 146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7" name="מקבילית 116"/>
            <p:cNvSpPr/>
            <p:nvPr/>
          </p:nvSpPr>
          <p:spPr>
            <a:xfrm>
              <a:off x="5429272" y="2256272"/>
              <a:ext cx="312529" cy="685020"/>
            </a:xfrm>
            <a:prstGeom prst="parallelogram">
              <a:avLst>
                <a:gd name="adj" fmla="val 3776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7" name="טבעת 46"/>
          <p:cNvSpPr/>
          <p:nvPr/>
        </p:nvSpPr>
        <p:spPr>
          <a:xfrm>
            <a:off x="3021579" y="357344"/>
            <a:ext cx="6171250" cy="6171249"/>
          </a:xfrm>
          <a:prstGeom prst="donut">
            <a:avLst>
              <a:gd name="adj" fmla="val 466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0" name="משולש ישר-זווית 7"/>
          <p:cNvSpPr/>
          <p:nvPr/>
        </p:nvSpPr>
        <p:spPr>
          <a:xfrm>
            <a:off x="6819274" y="1054673"/>
            <a:ext cx="1872343" cy="1219200"/>
          </a:xfrm>
          <a:custGeom>
            <a:avLst/>
            <a:gdLst>
              <a:gd name="connsiteX0" fmla="*/ 0 w 1872343"/>
              <a:gd name="connsiteY0" fmla="*/ 1320799 h 1320799"/>
              <a:gd name="connsiteX1" fmla="*/ 0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20799 h 1320799"/>
              <a:gd name="connsiteX1" fmla="*/ 159657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06285 h 1306285"/>
              <a:gd name="connsiteX1" fmla="*/ 217714 w 1872343"/>
              <a:gd name="connsiteY1" fmla="*/ 0 h 1306285"/>
              <a:gd name="connsiteX2" fmla="*/ 1872343 w 1872343"/>
              <a:gd name="connsiteY2" fmla="*/ 1306285 h 1306285"/>
              <a:gd name="connsiteX3" fmla="*/ 0 w 1872343"/>
              <a:gd name="connsiteY3" fmla="*/ 1306285 h 1306285"/>
              <a:gd name="connsiteX0" fmla="*/ 0 w 1872343"/>
              <a:gd name="connsiteY0" fmla="*/ 1219200 h 1219200"/>
              <a:gd name="connsiteX1" fmla="*/ 290285 w 1872343"/>
              <a:gd name="connsiteY1" fmla="*/ 0 h 1219200"/>
              <a:gd name="connsiteX2" fmla="*/ 1872343 w 1872343"/>
              <a:gd name="connsiteY2" fmla="*/ 1219200 h 1219200"/>
              <a:gd name="connsiteX3" fmla="*/ 0 w 1872343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2343" h="1219200">
                <a:moveTo>
                  <a:pt x="0" y="1219200"/>
                </a:moveTo>
                <a:lnTo>
                  <a:pt x="290285" y="0"/>
                </a:lnTo>
                <a:lnTo>
                  <a:pt x="1872343" y="1219200"/>
                </a:lnTo>
                <a:lnTo>
                  <a:pt x="0" y="1219200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1" name="משולש ישר-זווית 7"/>
          <p:cNvSpPr/>
          <p:nvPr/>
        </p:nvSpPr>
        <p:spPr>
          <a:xfrm>
            <a:off x="7167617" y="1226426"/>
            <a:ext cx="1523999" cy="1102525"/>
          </a:xfrm>
          <a:custGeom>
            <a:avLst/>
            <a:gdLst>
              <a:gd name="connsiteX0" fmla="*/ 0 w 1872343"/>
              <a:gd name="connsiteY0" fmla="*/ 1320799 h 1320799"/>
              <a:gd name="connsiteX1" fmla="*/ 0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20799 h 1320799"/>
              <a:gd name="connsiteX1" fmla="*/ 159657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06285 h 1306285"/>
              <a:gd name="connsiteX1" fmla="*/ 217714 w 1872343"/>
              <a:gd name="connsiteY1" fmla="*/ 0 h 1306285"/>
              <a:gd name="connsiteX2" fmla="*/ 1872343 w 1872343"/>
              <a:gd name="connsiteY2" fmla="*/ 1306285 h 1306285"/>
              <a:gd name="connsiteX3" fmla="*/ 0 w 1872343"/>
              <a:gd name="connsiteY3" fmla="*/ 1306285 h 1306285"/>
              <a:gd name="connsiteX0" fmla="*/ 0 w 1872343"/>
              <a:gd name="connsiteY0" fmla="*/ 1219200 h 1219200"/>
              <a:gd name="connsiteX1" fmla="*/ 290285 w 1872343"/>
              <a:gd name="connsiteY1" fmla="*/ 0 h 1219200"/>
              <a:gd name="connsiteX2" fmla="*/ 1872343 w 1872343"/>
              <a:gd name="connsiteY2" fmla="*/ 1219200 h 1219200"/>
              <a:gd name="connsiteX3" fmla="*/ 0 w 1872343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2343" h="1219200">
                <a:moveTo>
                  <a:pt x="0" y="1219200"/>
                </a:moveTo>
                <a:lnTo>
                  <a:pt x="290285" y="0"/>
                </a:lnTo>
                <a:lnTo>
                  <a:pt x="1872343" y="1219200"/>
                </a:lnTo>
                <a:lnTo>
                  <a:pt x="0" y="1219200"/>
                </a:lnTo>
                <a:close/>
              </a:path>
            </a:pathLst>
          </a:cu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2" name="משולש ישר-זווית 7"/>
          <p:cNvSpPr/>
          <p:nvPr/>
        </p:nvSpPr>
        <p:spPr>
          <a:xfrm>
            <a:off x="7269217" y="1347661"/>
            <a:ext cx="1422399" cy="926213"/>
          </a:xfrm>
          <a:custGeom>
            <a:avLst/>
            <a:gdLst>
              <a:gd name="connsiteX0" fmla="*/ 0 w 1872343"/>
              <a:gd name="connsiteY0" fmla="*/ 1320799 h 1320799"/>
              <a:gd name="connsiteX1" fmla="*/ 0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20799 h 1320799"/>
              <a:gd name="connsiteX1" fmla="*/ 159657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06285 h 1306285"/>
              <a:gd name="connsiteX1" fmla="*/ 217714 w 1872343"/>
              <a:gd name="connsiteY1" fmla="*/ 0 h 1306285"/>
              <a:gd name="connsiteX2" fmla="*/ 1872343 w 1872343"/>
              <a:gd name="connsiteY2" fmla="*/ 1306285 h 1306285"/>
              <a:gd name="connsiteX3" fmla="*/ 0 w 1872343"/>
              <a:gd name="connsiteY3" fmla="*/ 1306285 h 1306285"/>
              <a:gd name="connsiteX0" fmla="*/ 0 w 1872343"/>
              <a:gd name="connsiteY0" fmla="*/ 1219200 h 1219200"/>
              <a:gd name="connsiteX1" fmla="*/ 290285 w 1872343"/>
              <a:gd name="connsiteY1" fmla="*/ 0 h 1219200"/>
              <a:gd name="connsiteX2" fmla="*/ 1872343 w 1872343"/>
              <a:gd name="connsiteY2" fmla="*/ 1219200 h 1219200"/>
              <a:gd name="connsiteX3" fmla="*/ 0 w 1872343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2343" h="1219200">
                <a:moveTo>
                  <a:pt x="0" y="1219200"/>
                </a:moveTo>
                <a:lnTo>
                  <a:pt x="290285" y="0"/>
                </a:lnTo>
                <a:lnTo>
                  <a:pt x="1872343" y="1219200"/>
                </a:lnTo>
                <a:lnTo>
                  <a:pt x="0" y="1219200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3" name="משולש ישר-זווית 7"/>
          <p:cNvSpPr/>
          <p:nvPr/>
        </p:nvSpPr>
        <p:spPr>
          <a:xfrm>
            <a:off x="7617559" y="1501050"/>
            <a:ext cx="1074055" cy="846256"/>
          </a:xfrm>
          <a:custGeom>
            <a:avLst/>
            <a:gdLst>
              <a:gd name="connsiteX0" fmla="*/ 0 w 1872343"/>
              <a:gd name="connsiteY0" fmla="*/ 1320799 h 1320799"/>
              <a:gd name="connsiteX1" fmla="*/ 0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20799 h 1320799"/>
              <a:gd name="connsiteX1" fmla="*/ 159657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06285 h 1306285"/>
              <a:gd name="connsiteX1" fmla="*/ 217714 w 1872343"/>
              <a:gd name="connsiteY1" fmla="*/ 0 h 1306285"/>
              <a:gd name="connsiteX2" fmla="*/ 1872343 w 1872343"/>
              <a:gd name="connsiteY2" fmla="*/ 1306285 h 1306285"/>
              <a:gd name="connsiteX3" fmla="*/ 0 w 1872343"/>
              <a:gd name="connsiteY3" fmla="*/ 1306285 h 1306285"/>
              <a:gd name="connsiteX0" fmla="*/ 0 w 1872343"/>
              <a:gd name="connsiteY0" fmla="*/ 1219200 h 1219200"/>
              <a:gd name="connsiteX1" fmla="*/ 290285 w 1872343"/>
              <a:gd name="connsiteY1" fmla="*/ 0 h 1219200"/>
              <a:gd name="connsiteX2" fmla="*/ 1872343 w 1872343"/>
              <a:gd name="connsiteY2" fmla="*/ 1219200 h 1219200"/>
              <a:gd name="connsiteX3" fmla="*/ 0 w 1872343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2343" h="1219200">
                <a:moveTo>
                  <a:pt x="0" y="1219200"/>
                </a:moveTo>
                <a:lnTo>
                  <a:pt x="290285" y="0"/>
                </a:lnTo>
                <a:lnTo>
                  <a:pt x="1872343" y="1219200"/>
                </a:lnTo>
                <a:lnTo>
                  <a:pt x="0" y="1219200"/>
                </a:lnTo>
                <a:close/>
              </a:path>
            </a:pathLst>
          </a:cu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4" name="משולש ישר-זווית 7"/>
          <p:cNvSpPr/>
          <p:nvPr/>
        </p:nvSpPr>
        <p:spPr>
          <a:xfrm>
            <a:off x="7719158" y="1640644"/>
            <a:ext cx="972454" cy="633226"/>
          </a:xfrm>
          <a:custGeom>
            <a:avLst/>
            <a:gdLst>
              <a:gd name="connsiteX0" fmla="*/ 0 w 1872343"/>
              <a:gd name="connsiteY0" fmla="*/ 1320799 h 1320799"/>
              <a:gd name="connsiteX1" fmla="*/ 0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20799 h 1320799"/>
              <a:gd name="connsiteX1" fmla="*/ 159657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06285 h 1306285"/>
              <a:gd name="connsiteX1" fmla="*/ 217714 w 1872343"/>
              <a:gd name="connsiteY1" fmla="*/ 0 h 1306285"/>
              <a:gd name="connsiteX2" fmla="*/ 1872343 w 1872343"/>
              <a:gd name="connsiteY2" fmla="*/ 1306285 h 1306285"/>
              <a:gd name="connsiteX3" fmla="*/ 0 w 1872343"/>
              <a:gd name="connsiteY3" fmla="*/ 1306285 h 1306285"/>
              <a:gd name="connsiteX0" fmla="*/ 0 w 1872343"/>
              <a:gd name="connsiteY0" fmla="*/ 1219200 h 1219200"/>
              <a:gd name="connsiteX1" fmla="*/ 290285 w 1872343"/>
              <a:gd name="connsiteY1" fmla="*/ 0 h 1219200"/>
              <a:gd name="connsiteX2" fmla="*/ 1872343 w 1872343"/>
              <a:gd name="connsiteY2" fmla="*/ 1219200 h 1219200"/>
              <a:gd name="connsiteX3" fmla="*/ 0 w 1872343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2343" h="1219200">
                <a:moveTo>
                  <a:pt x="0" y="1219200"/>
                </a:moveTo>
                <a:lnTo>
                  <a:pt x="290285" y="0"/>
                </a:lnTo>
                <a:lnTo>
                  <a:pt x="1872343" y="1219200"/>
                </a:lnTo>
                <a:lnTo>
                  <a:pt x="0" y="1219200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88" name="קבוצה 87"/>
          <p:cNvGrpSpPr/>
          <p:nvPr/>
        </p:nvGrpSpPr>
        <p:grpSpPr>
          <a:xfrm>
            <a:off x="3445863" y="1842988"/>
            <a:ext cx="5227435" cy="2056959"/>
            <a:chOff x="3276902" y="2568857"/>
            <a:chExt cx="5227435" cy="2056959"/>
          </a:xfrm>
          <a:solidFill>
            <a:schemeClr val="bg1"/>
          </a:solidFill>
        </p:grpSpPr>
        <p:grpSp>
          <p:nvGrpSpPr>
            <p:cNvPr id="89" name="קבוצה 88"/>
            <p:cNvGrpSpPr/>
            <p:nvPr/>
          </p:nvGrpSpPr>
          <p:grpSpPr>
            <a:xfrm>
              <a:off x="5773564" y="2568857"/>
              <a:ext cx="2730773" cy="1592417"/>
              <a:chOff x="5616960" y="2046106"/>
              <a:chExt cx="5106301" cy="2516850"/>
            </a:xfrm>
            <a:grpFill/>
          </p:grpSpPr>
          <p:sp>
            <p:nvSpPr>
              <p:cNvPr id="99" name="מקבילית 98"/>
              <p:cNvSpPr/>
              <p:nvPr/>
            </p:nvSpPr>
            <p:spPr>
              <a:xfrm>
                <a:off x="5969993" y="2051119"/>
                <a:ext cx="1265823" cy="723614"/>
              </a:xfrm>
              <a:prstGeom prst="parallelogram">
                <a:avLst>
                  <a:gd name="adj" fmla="val 178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0" name="מקבילית 99"/>
              <p:cNvSpPr/>
              <p:nvPr/>
            </p:nvSpPr>
            <p:spPr>
              <a:xfrm>
                <a:off x="8746336" y="2046108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1" name="מקבילית 100"/>
              <p:cNvSpPr/>
              <p:nvPr/>
            </p:nvSpPr>
            <p:spPr>
              <a:xfrm>
                <a:off x="9713128" y="2046107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2" name="מקבילית 101"/>
              <p:cNvSpPr/>
              <p:nvPr/>
            </p:nvSpPr>
            <p:spPr>
              <a:xfrm>
                <a:off x="9686510" y="2046108"/>
                <a:ext cx="422845" cy="723614"/>
              </a:xfrm>
              <a:prstGeom prst="parallelogram">
                <a:avLst>
                  <a:gd name="adj" fmla="val 352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3" name="מקבילית 102"/>
              <p:cNvSpPr/>
              <p:nvPr/>
            </p:nvSpPr>
            <p:spPr>
              <a:xfrm>
                <a:off x="9034054" y="3059247"/>
                <a:ext cx="1184141" cy="718687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4" name="מקבילית 103"/>
              <p:cNvSpPr/>
              <p:nvPr/>
            </p:nvSpPr>
            <p:spPr>
              <a:xfrm>
                <a:off x="5616960" y="2831129"/>
                <a:ext cx="1010133" cy="1731827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5" name="מקבילית 104"/>
              <p:cNvSpPr/>
              <p:nvPr/>
            </p:nvSpPr>
            <p:spPr>
              <a:xfrm>
                <a:off x="6522307" y="2051120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6" name="מקבילית 105"/>
              <p:cNvSpPr/>
              <p:nvPr/>
            </p:nvSpPr>
            <p:spPr>
              <a:xfrm>
                <a:off x="8002414" y="2046107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7" name="מקבילית 106"/>
              <p:cNvSpPr/>
              <p:nvPr/>
            </p:nvSpPr>
            <p:spPr>
              <a:xfrm>
                <a:off x="7459257" y="2046106"/>
                <a:ext cx="1265823" cy="723614"/>
              </a:xfrm>
              <a:prstGeom prst="parallelogram">
                <a:avLst>
                  <a:gd name="adj" fmla="val 1729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90" name="קבוצה 89"/>
            <p:cNvGrpSpPr/>
            <p:nvPr/>
          </p:nvGrpSpPr>
          <p:grpSpPr>
            <a:xfrm>
              <a:off x="3276902" y="3528526"/>
              <a:ext cx="2809762" cy="1097290"/>
              <a:chOff x="6324538" y="3871392"/>
              <a:chExt cx="5254003" cy="1734291"/>
            </a:xfrm>
            <a:grpFill/>
          </p:grpSpPr>
          <p:sp>
            <p:nvSpPr>
              <p:cNvPr id="91" name="מקבילית 90"/>
              <p:cNvSpPr/>
              <p:nvPr/>
            </p:nvSpPr>
            <p:spPr>
              <a:xfrm flipH="1">
                <a:off x="10223182" y="3871392"/>
                <a:ext cx="1355359" cy="1731828"/>
              </a:xfrm>
              <a:prstGeom prst="parallelogram">
                <a:avLst>
                  <a:gd name="adj" fmla="val 5053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2" name="מקבילית 91"/>
              <p:cNvSpPr/>
              <p:nvPr/>
            </p:nvSpPr>
            <p:spPr>
              <a:xfrm>
                <a:off x="9889336" y="4409143"/>
                <a:ext cx="833320" cy="1196540"/>
              </a:xfrm>
              <a:prstGeom prst="parallelogram">
                <a:avLst>
                  <a:gd name="adj" fmla="val 27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3" name="מקבילית 92"/>
              <p:cNvSpPr/>
              <p:nvPr/>
            </p:nvSpPr>
            <p:spPr>
              <a:xfrm>
                <a:off x="8386962" y="3871392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4" name="מקבילית 93"/>
              <p:cNvSpPr/>
              <p:nvPr/>
            </p:nvSpPr>
            <p:spPr>
              <a:xfrm>
                <a:off x="9325496" y="3873855"/>
                <a:ext cx="800826" cy="1010677"/>
              </a:xfrm>
              <a:prstGeom prst="parallelogram">
                <a:avLst>
                  <a:gd name="adj" fmla="val 2374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5" name="מקבילית 94"/>
              <p:cNvSpPr/>
              <p:nvPr/>
            </p:nvSpPr>
            <p:spPr>
              <a:xfrm>
                <a:off x="7634926" y="3871392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6" name="מקבילית 95"/>
              <p:cNvSpPr/>
              <p:nvPr/>
            </p:nvSpPr>
            <p:spPr>
              <a:xfrm>
                <a:off x="6871762" y="3871392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7" name="מקבילית 96"/>
              <p:cNvSpPr/>
              <p:nvPr/>
            </p:nvSpPr>
            <p:spPr>
              <a:xfrm>
                <a:off x="7156369" y="4884532"/>
                <a:ext cx="1877081" cy="718689"/>
              </a:xfrm>
              <a:prstGeom prst="parallelogram">
                <a:avLst>
                  <a:gd name="adj" fmla="val 1080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8" name="מקבילית 97"/>
              <p:cNvSpPr/>
              <p:nvPr/>
            </p:nvSpPr>
            <p:spPr>
              <a:xfrm>
                <a:off x="6324538" y="3873855"/>
                <a:ext cx="800826" cy="1010677"/>
              </a:xfrm>
              <a:prstGeom prst="parallelogram">
                <a:avLst>
                  <a:gd name="adj" fmla="val 2374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grpSp>
        <p:nvGrpSpPr>
          <p:cNvPr id="76" name="קבוצה 75"/>
          <p:cNvGrpSpPr/>
          <p:nvPr/>
        </p:nvGrpSpPr>
        <p:grpSpPr>
          <a:xfrm>
            <a:off x="1732898" y="1861554"/>
            <a:ext cx="2067196" cy="1575814"/>
            <a:chOff x="1908212" y="2118302"/>
            <a:chExt cx="2157788" cy="1644873"/>
          </a:xfrm>
          <a:solidFill>
            <a:srgbClr val="FFC000"/>
          </a:solidFill>
        </p:grpSpPr>
        <p:sp>
          <p:nvSpPr>
            <p:cNvPr id="108" name="משולש שווה-שוקיים 9"/>
            <p:cNvSpPr/>
            <p:nvPr/>
          </p:nvSpPr>
          <p:spPr>
            <a:xfrm>
              <a:off x="1908213" y="2118302"/>
              <a:ext cx="2157787" cy="834882"/>
            </a:xfrm>
            <a:custGeom>
              <a:avLst/>
              <a:gdLst>
                <a:gd name="connsiteX0" fmla="*/ 0 w 2413000"/>
                <a:gd name="connsiteY0" fmla="*/ 1301750 h 1301750"/>
                <a:gd name="connsiteX1" fmla="*/ 1206500 w 2413000"/>
                <a:gd name="connsiteY1" fmla="*/ 0 h 1301750"/>
                <a:gd name="connsiteX2" fmla="*/ 2413000 w 2413000"/>
                <a:gd name="connsiteY2" fmla="*/ 1301750 h 1301750"/>
                <a:gd name="connsiteX3" fmla="*/ 0 w 2413000"/>
                <a:gd name="connsiteY3" fmla="*/ 1301750 h 1301750"/>
                <a:gd name="connsiteX0" fmla="*/ 0 w 2908300"/>
                <a:gd name="connsiteY0" fmla="*/ 1206500 h 1206500"/>
                <a:gd name="connsiteX1" fmla="*/ 2908300 w 2908300"/>
                <a:gd name="connsiteY1" fmla="*/ 0 h 1206500"/>
                <a:gd name="connsiteX2" fmla="*/ 2413000 w 2908300"/>
                <a:gd name="connsiteY2" fmla="*/ 1206500 h 1206500"/>
                <a:gd name="connsiteX3" fmla="*/ 0 w 2908300"/>
                <a:gd name="connsiteY3" fmla="*/ 1206500 h 120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8300" h="1206500">
                  <a:moveTo>
                    <a:pt x="0" y="1206500"/>
                  </a:moveTo>
                  <a:lnTo>
                    <a:pt x="2908300" y="0"/>
                  </a:lnTo>
                  <a:lnTo>
                    <a:pt x="2413000" y="1206500"/>
                  </a:lnTo>
                  <a:lnTo>
                    <a:pt x="0" y="12065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4" name="משולש שווה-שוקיים 9"/>
            <p:cNvSpPr/>
            <p:nvPr/>
          </p:nvSpPr>
          <p:spPr>
            <a:xfrm flipV="1">
              <a:off x="1908212" y="2953183"/>
              <a:ext cx="1791163" cy="809992"/>
            </a:xfrm>
            <a:custGeom>
              <a:avLst/>
              <a:gdLst>
                <a:gd name="connsiteX0" fmla="*/ 0 w 2413000"/>
                <a:gd name="connsiteY0" fmla="*/ 1301750 h 1301750"/>
                <a:gd name="connsiteX1" fmla="*/ 1206500 w 2413000"/>
                <a:gd name="connsiteY1" fmla="*/ 0 h 1301750"/>
                <a:gd name="connsiteX2" fmla="*/ 2413000 w 2413000"/>
                <a:gd name="connsiteY2" fmla="*/ 1301750 h 1301750"/>
                <a:gd name="connsiteX3" fmla="*/ 0 w 2413000"/>
                <a:gd name="connsiteY3" fmla="*/ 1301750 h 1301750"/>
                <a:gd name="connsiteX0" fmla="*/ 0 w 2908300"/>
                <a:gd name="connsiteY0" fmla="*/ 1206500 h 1206500"/>
                <a:gd name="connsiteX1" fmla="*/ 2908300 w 2908300"/>
                <a:gd name="connsiteY1" fmla="*/ 0 h 1206500"/>
                <a:gd name="connsiteX2" fmla="*/ 2413000 w 2908300"/>
                <a:gd name="connsiteY2" fmla="*/ 1206500 h 1206500"/>
                <a:gd name="connsiteX3" fmla="*/ 0 w 2908300"/>
                <a:gd name="connsiteY3" fmla="*/ 1206500 h 1206500"/>
                <a:gd name="connsiteX0" fmla="*/ 0 w 2412999"/>
                <a:gd name="connsiteY0" fmla="*/ 1184294 h 1184294"/>
                <a:gd name="connsiteX1" fmla="*/ 2380585 w 2412999"/>
                <a:gd name="connsiteY1" fmla="*/ 0 h 1184294"/>
                <a:gd name="connsiteX2" fmla="*/ 2413000 w 2412999"/>
                <a:gd name="connsiteY2" fmla="*/ 1184294 h 1184294"/>
                <a:gd name="connsiteX3" fmla="*/ 0 w 2412999"/>
                <a:gd name="connsiteY3" fmla="*/ 1184294 h 1184294"/>
                <a:gd name="connsiteX0" fmla="*/ 0 w 2413000"/>
                <a:gd name="connsiteY0" fmla="*/ 1184294 h 1184294"/>
                <a:gd name="connsiteX1" fmla="*/ 2253105 w 2413000"/>
                <a:gd name="connsiteY1" fmla="*/ 0 h 1184294"/>
                <a:gd name="connsiteX2" fmla="*/ 2413000 w 2413000"/>
                <a:gd name="connsiteY2" fmla="*/ 1184294 h 1184294"/>
                <a:gd name="connsiteX3" fmla="*/ 0 w 2413000"/>
                <a:gd name="connsiteY3" fmla="*/ 1184294 h 1184294"/>
                <a:gd name="connsiteX0" fmla="*/ 0 w 2413000"/>
                <a:gd name="connsiteY0" fmla="*/ 1180852 h 1180852"/>
                <a:gd name="connsiteX1" fmla="*/ 2181512 w 2413000"/>
                <a:gd name="connsiteY1" fmla="*/ 0 h 1180852"/>
                <a:gd name="connsiteX2" fmla="*/ 2413000 w 2413000"/>
                <a:gd name="connsiteY2" fmla="*/ 1180852 h 1180852"/>
                <a:gd name="connsiteX3" fmla="*/ 0 w 2413000"/>
                <a:gd name="connsiteY3" fmla="*/ 1180852 h 1180852"/>
                <a:gd name="connsiteX0" fmla="*/ 0 w 2413000"/>
                <a:gd name="connsiteY0" fmla="*/ 1170528 h 1170528"/>
                <a:gd name="connsiteX1" fmla="*/ 2216435 w 2413000"/>
                <a:gd name="connsiteY1" fmla="*/ 0 h 1170528"/>
                <a:gd name="connsiteX2" fmla="*/ 2413000 w 2413000"/>
                <a:gd name="connsiteY2" fmla="*/ 1170528 h 1170528"/>
                <a:gd name="connsiteX3" fmla="*/ 0 w 2413000"/>
                <a:gd name="connsiteY3" fmla="*/ 1170528 h 117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00" h="1170528">
                  <a:moveTo>
                    <a:pt x="0" y="1170528"/>
                  </a:moveTo>
                  <a:lnTo>
                    <a:pt x="2216435" y="0"/>
                  </a:lnTo>
                  <a:lnTo>
                    <a:pt x="2413000" y="1170528"/>
                  </a:lnTo>
                  <a:lnTo>
                    <a:pt x="0" y="11705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15" name="משולש שווה-שוקיים 9"/>
          <p:cNvSpPr/>
          <p:nvPr/>
        </p:nvSpPr>
        <p:spPr>
          <a:xfrm>
            <a:off x="2025179" y="2012386"/>
            <a:ext cx="1708425" cy="661016"/>
          </a:xfrm>
          <a:custGeom>
            <a:avLst/>
            <a:gdLst>
              <a:gd name="connsiteX0" fmla="*/ 0 w 2413000"/>
              <a:gd name="connsiteY0" fmla="*/ 1301750 h 1301750"/>
              <a:gd name="connsiteX1" fmla="*/ 1206500 w 2413000"/>
              <a:gd name="connsiteY1" fmla="*/ 0 h 1301750"/>
              <a:gd name="connsiteX2" fmla="*/ 2413000 w 2413000"/>
              <a:gd name="connsiteY2" fmla="*/ 1301750 h 1301750"/>
              <a:gd name="connsiteX3" fmla="*/ 0 w 2413000"/>
              <a:gd name="connsiteY3" fmla="*/ 1301750 h 1301750"/>
              <a:gd name="connsiteX0" fmla="*/ 0 w 2908300"/>
              <a:gd name="connsiteY0" fmla="*/ 1206500 h 1206500"/>
              <a:gd name="connsiteX1" fmla="*/ 2908300 w 2908300"/>
              <a:gd name="connsiteY1" fmla="*/ 0 h 1206500"/>
              <a:gd name="connsiteX2" fmla="*/ 2413000 w 2908300"/>
              <a:gd name="connsiteY2" fmla="*/ 1206500 h 1206500"/>
              <a:gd name="connsiteX3" fmla="*/ 0 w 2908300"/>
              <a:gd name="connsiteY3" fmla="*/ 1206500 h 12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300" h="1206500">
                <a:moveTo>
                  <a:pt x="0" y="1206500"/>
                </a:moveTo>
                <a:lnTo>
                  <a:pt x="2908300" y="0"/>
                </a:lnTo>
                <a:lnTo>
                  <a:pt x="2413000" y="1206500"/>
                </a:lnTo>
                <a:lnTo>
                  <a:pt x="0" y="1206500"/>
                </a:lnTo>
                <a:close/>
              </a:path>
            </a:pathLst>
          </a:cu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6" name="משולש שווה-שוקיים 9"/>
          <p:cNvSpPr/>
          <p:nvPr/>
        </p:nvSpPr>
        <p:spPr>
          <a:xfrm flipV="1">
            <a:off x="2034223" y="2667115"/>
            <a:ext cx="1418151" cy="641310"/>
          </a:xfrm>
          <a:custGeom>
            <a:avLst/>
            <a:gdLst>
              <a:gd name="connsiteX0" fmla="*/ 0 w 2413000"/>
              <a:gd name="connsiteY0" fmla="*/ 1301750 h 1301750"/>
              <a:gd name="connsiteX1" fmla="*/ 1206500 w 2413000"/>
              <a:gd name="connsiteY1" fmla="*/ 0 h 1301750"/>
              <a:gd name="connsiteX2" fmla="*/ 2413000 w 2413000"/>
              <a:gd name="connsiteY2" fmla="*/ 1301750 h 1301750"/>
              <a:gd name="connsiteX3" fmla="*/ 0 w 2413000"/>
              <a:gd name="connsiteY3" fmla="*/ 1301750 h 1301750"/>
              <a:gd name="connsiteX0" fmla="*/ 0 w 2908300"/>
              <a:gd name="connsiteY0" fmla="*/ 1206500 h 1206500"/>
              <a:gd name="connsiteX1" fmla="*/ 2908300 w 2908300"/>
              <a:gd name="connsiteY1" fmla="*/ 0 h 1206500"/>
              <a:gd name="connsiteX2" fmla="*/ 2413000 w 2908300"/>
              <a:gd name="connsiteY2" fmla="*/ 1206500 h 1206500"/>
              <a:gd name="connsiteX3" fmla="*/ 0 w 2908300"/>
              <a:gd name="connsiteY3" fmla="*/ 1206500 h 1206500"/>
              <a:gd name="connsiteX0" fmla="*/ 0 w 2412999"/>
              <a:gd name="connsiteY0" fmla="*/ 1184294 h 1184294"/>
              <a:gd name="connsiteX1" fmla="*/ 2380585 w 2412999"/>
              <a:gd name="connsiteY1" fmla="*/ 0 h 1184294"/>
              <a:gd name="connsiteX2" fmla="*/ 2413000 w 2412999"/>
              <a:gd name="connsiteY2" fmla="*/ 1184294 h 1184294"/>
              <a:gd name="connsiteX3" fmla="*/ 0 w 2412999"/>
              <a:gd name="connsiteY3" fmla="*/ 1184294 h 1184294"/>
              <a:gd name="connsiteX0" fmla="*/ 0 w 2413000"/>
              <a:gd name="connsiteY0" fmla="*/ 1184294 h 1184294"/>
              <a:gd name="connsiteX1" fmla="*/ 2253105 w 2413000"/>
              <a:gd name="connsiteY1" fmla="*/ 0 h 1184294"/>
              <a:gd name="connsiteX2" fmla="*/ 2413000 w 2413000"/>
              <a:gd name="connsiteY2" fmla="*/ 1184294 h 1184294"/>
              <a:gd name="connsiteX3" fmla="*/ 0 w 2413000"/>
              <a:gd name="connsiteY3" fmla="*/ 1184294 h 1184294"/>
              <a:gd name="connsiteX0" fmla="*/ 0 w 2413000"/>
              <a:gd name="connsiteY0" fmla="*/ 1180852 h 1180852"/>
              <a:gd name="connsiteX1" fmla="*/ 2181512 w 2413000"/>
              <a:gd name="connsiteY1" fmla="*/ 0 h 1180852"/>
              <a:gd name="connsiteX2" fmla="*/ 2413000 w 2413000"/>
              <a:gd name="connsiteY2" fmla="*/ 1180852 h 1180852"/>
              <a:gd name="connsiteX3" fmla="*/ 0 w 2413000"/>
              <a:gd name="connsiteY3" fmla="*/ 1180852 h 1180852"/>
              <a:gd name="connsiteX0" fmla="*/ 0 w 2413000"/>
              <a:gd name="connsiteY0" fmla="*/ 1170528 h 1170528"/>
              <a:gd name="connsiteX1" fmla="*/ 2216435 w 2413000"/>
              <a:gd name="connsiteY1" fmla="*/ 0 h 1170528"/>
              <a:gd name="connsiteX2" fmla="*/ 2413000 w 2413000"/>
              <a:gd name="connsiteY2" fmla="*/ 1170528 h 1170528"/>
              <a:gd name="connsiteX3" fmla="*/ 0 w 2413000"/>
              <a:gd name="connsiteY3" fmla="*/ 1170528 h 1170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3000" h="1170528">
                <a:moveTo>
                  <a:pt x="0" y="1170528"/>
                </a:moveTo>
                <a:lnTo>
                  <a:pt x="2216435" y="0"/>
                </a:lnTo>
                <a:lnTo>
                  <a:pt x="2413000" y="1170528"/>
                </a:lnTo>
                <a:lnTo>
                  <a:pt x="0" y="1170528"/>
                </a:lnTo>
                <a:close/>
              </a:path>
            </a:pathLst>
          </a:custGeom>
          <a:solidFill>
            <a:srgbClr val="DA2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1" name="קבוצה 10"/>
          <p:cNvGrpSpPr/>
          <p:nvPr/>
        </p:nvGrpSpPr>
        <p:grpSpPr>
          <a:xfrm>
            <a:off x="5466452" y="4044167"/>
            <a:ext cx="1266740" cy="1266740"/>
            <a:chOff x="5237908" y="3543062"/>
            <a:chExt cx="1724213" cy="1724213"/>
          </a:xfrm>
        </p:grpSpPr>
        <p:sp>
          <p:nvSpPr>
            <p:cNvPr id="8" name="דמעה 7"/>
            <p:cNvSpPr/>
            <p:nvPr/>
          </p:nvSpPr>
          <p:spPr>
            <a:xfrm rot="8100000">
              <a:off x="5237908" y="3543062"/>
              <a:ext cx="1724213" cy="1724213"/>
            </a:xfrm>
            <a:prstGeom prst="teardrop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אליפסה 8"/>
            <p:cNvSpPr/>
            <p:nvPr/>
          </p:nvSpPr>
          <p:spPr>
            <a:xfrm>
              <a:off x="5347063" y="3660055"/>
              <a:ext cx="1505902" cy="1490992"/>
            </a:xfrm>
            <a:prstGeom prst="ellipse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אליפסה 135"/>
            <p:cNvSpPr/>
            <p:nvPr/>
          </p:nvSpPr>
          <p:spPr>
            <a:xfrm>
              <a:off x="5518963" y="4243768"/>
              <a:ext cx="1162104" cy="7874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אליפסה 9"/>
            <p:cNvSpPr/>
            <p:nvPr/>
          </p:nvSpPr>
          <p:spPr>
            <a:xfrm>
              <a:off x="5706315" y="3797391"/>
              <a:ext cx="787400" cy="787400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37" name="קבוצה 136"/>
          <p:cNvGrpSpPr/>
          <p:nvPr/>
        </p:nvGrpSpPr>
        <p:grpSpPr>
          <a:xfrm>
            <a:off x="9927334" y="881133"/>
            <a:ext cx="2067196" cy="1575814"/>
            <a:chOff x="1908212" y="2118302"/>
            <a:chExt cx="2157788" cy="1644873"/>
          </a:xfrm>
          <a:solidFill>
            <a:srgbClr val="FFC000"/>
          </a:solidFill>
        </p:grpSpPr>
        <p:sp>
          <p:nvSpPr>
            <p:cNvPr id="138" name="משולש שווה-שוקיים 9"/>
            <p:cNvSpPr/>
            <p:nvPr/>
          </p:nvSpPr>
          <p:spPr>
            <a:xfrm>
              <a:off x="1908213" y="2118302"/>
              <a:ext cx="2157787" cy="834882"/>
            </a:xfrm>
            <a:custGeom>
              <a:avLst/>
              <a:gdLst>
                <a:gd name="connsiteX0" fmla="*/ 0 w 2413000"/>
                <a:gd name="connsiteY0" fmla="*/ 1301750 h 1301750"/>
                <a:gd name="connsiteX1" fmla="*/ 1206500 w 2413000"/>
                <a:gd name="connsiteY1" fmla="*/ 0 h 1301750"/>
                <a:gd name="connsiteX2" fmla="*/ 2413000 w 2413000"/>
                <a:gd name="connsiteY2" fmla="*/ 1301750 h 1301750"/>
                <a:gd name="connsiteX3" fmla="*/ 0 w 2413000"/>
                <a:gd name="connsiteY3" fmla="*/ 1301750 h 1301750"/>
                <a:gd name="connsiteX0" fmla="*/ 0 w 2908300"/>
                <a:gd name="connsiteY0" fmla="*/ 1206500 h 1206500"/>
                <a:gd name="connsiteX1" fmla="*/ 2908300 w 2908300"/>
                <a:gd name="connsiteY1" fmla="*/ 0 h 1206500"/>
                <a:gd name="connsiteX2" fmla="*/ 2413000 w 2908300"/>
                <a:gd name="connsiteY2" fmla="*/ 1206500 h 1206500"/>
                <a:gd name="connsiteX3" fmla="*/ 0 w 2908300"/>
                <a:gd name="connsiteY3" fmla="*/ 1206500 h 120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8300" h="1206500">
                  <a:moveTo>
                    <a:pt x="0" y="1206500"/>
                  </a:moveTo>
                  <a:lnTo>
                    <a:pt x="2908300" y="0"/>
                  </a:lnTo>
                  <a:lnTo>
                    <a:pt x="2413000" y="1206500"/>
                  </a:lnTo>
                  <a:lnTo>
                    <a:pt x="0" y="12065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משולש שווה-שוקיים 9"/>
            <p:cNvSpPr/>
            <p:nvPr/>
          </p:nvSpPr>
          <p:spPr>
            <a:xfrm flipV="1">
              <a:off x="1908212" y="2953183"/>
              <a:ext cx="1791163" cy="809992"/>
            </a:xfrm>
            <a:custGeom>
              <a:avLst/>
              <a:gdLst>
                <a:gd name="connsiteX0" fmla="*/ 0 w 2413000"/>
                <a:gd name="connsiteY0" fmla="*/ 1301750 h 1301750"/>
                <a:gd name="connsiteX1" fmla="*/ 1206500 w 2413000"/>
                <a:gd name="connsiteY1" fmla="*/ 0 h 1301750"/>
                <a:gd name="connsiteX2" fmla="*/ 2413000 w 2413000"/>
                <a:gd name="connsiteY2" fmla="*/ 1301750 h 1301750"/>
                <a:gd name="connsiteX3" fmla="*/ 0 w 2413000"/>
                <a:gd name="connsiteY3" fmla="*/ 1301750 h 1301750"/>
                <a:gd name="connsiteX0" fmla="*/ 0 w 2908300"/>
                <a:gd name="connsiteY0" fmla="*/ 1206500 h 1206500"/>
                <a:gd name="connsiteX1" fmla="*/ 2908300 w 2908300"/>
                <a:gd name="connsiteY1" fmla="*/ 0 h 1206500"/>
                <a:gd name="connsiteX2" fmla="*/ 2413000 w 2908300"/>
                <a:gd name="connsiteY2" fmla="*/ 1206500 h 1206500"/>
                <a:gd name="connsiteX3" fmla="*/ 0 w 2908300"/>
                <a:gd name="connsiteY3" fmla="*/ 1206500 h 1206500"/>
                <a:gd name="connsiteX0" fmla="*/ 0 w 2412999"/>
                <a:gd name="connsiteY0" fmla="*/ 1184294 h 1184294"/>
                <a:gd name="connsiteX1" fmla="*/ 2380585 w 2412999"/>
                <a:gd name="connsiteY1" fmla="*/ 0 h 1184294"/>
                <a:gd name="connsiteX2" fmla="*/ 2413000 w 2412999"/>
                <a:gd name="connsiteY2" fmla="*/ 1184294 h 1184294"/>
                <a:gd name="connsiteX3" fmla="*/ 0 w 2412999"/>
                <a:gd name="connsiteY3" fmla="*/ 1184294 h 1184294"/>
                <a:gd name="connsiteX0" fmla="*/ 0 w 2413000"/>
                <a:gd name="connsiteY0" fmla="*/ 1184294 h 1184294"/>
                <a:gd name="connsiteX1" fmla="*/ 2253105 w 2413000"/>
                <a:gd name="connsiteY1" fmla="*/ 0 h 1184294"/>
                <a:gd name="connsiteX2" fmla="*/ 2413000 w 2413000"/>
                <a:gd name="connsiteY2" fmla="*/ 1184294 h 1184294"/>
                <a:gd name="connsiteX3" fmla="*/ 0 w 2413000"/>
                <a:gd name="connsiteY3" fmla="*/ 1184294 h 1184294"/>
                <a:gd name="connsiteX0" fmla="*/ 0 w 2413000"/>
                <a:gd name="connsiteY0" fmla="*/ 1180852 h 1180852"/>
                <a:gd name="connsiteX1" fmla="*/ 2181512 w 2413000"/>
                <a:gd name="connsiteY1" fmla="*/ 0 h 1180852"/>
                <a:gd name="connsiteX2" fmla="*/ 2413000 w 2413000"/>
                <a:gd name="connsiteY2" fmla="*/ 1180852 h 1180852"/>
                <a:gd name="connsiteX3" fmla="*/ 0 w 2413000"/>
                <a:gd name="connsiteY3" fmla="*/ 1180852 h 1180852"/>
                <a:gd name="connsiteX0" fmla="*/ 0 w 2413000"/>
                <a:gd name="connsiteY0" fmla="*/ 1170528 h 1170528"/>
                <a:gd name="connsiteX1" fmla="*/ 2216435 w 2413000"/>
                <a:gd name="connsiteY1" fmla="*/ 0 h 1170528"/>
                <a:gd name="connsiteX2" fmla="*/ 2413000 w 2413000"/>
                <a:gd name="connsiteY2" fmla="*/ 1170528 h 1170528"/>
                <a:gd name="connsiteX3" fmla="*/ 0 w 2413000"/>
                <a:gd name="connsiteY3" fmla="*/ 1170528 h 117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00" h="1170528">
                  <a:moveTo>
                    <a:pt x="0" y="1170528"/>
                  </a:moveTo>
                  <a:lnTo>
                    <a:pt x="2216435" y="0"/>
                  </a:lnTo>
                  <a:lnTo>
                    <a:pt x="2413000" y="1170528"/>
                  </a:lnTo>
                  <a:lnTo>
                    <a:pt x="0" y="11705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40" name="משולש שווה-שוקיים 9"/>
          <p:cNvSpPr/>
          <p:nvPr/>
        </p:nvSpPr>
        <p:spPr>
          <a:xfrm>
            <a:off x="10083867" y="955939"/>
            <a:ext cx="1879268" cy="727118"/>
          </a:xfrm>
          <a:custGeom>
            <a:avLst/>
            <a:gdLst>
              <a:gd name="connsiteX0" fmla="*/ 0 w 2413000"/>
              <a:gd name="connsiteY0" fmla="*/ 1301750 h 1301750"/>
              <a:gd name="connsiteX1" fmla="*/ 1206500 w 2413000"/>
              <a:gd name="connsiteY1" fmla="*/ 0 h 1301750"/>
              <a:gd name="connsiteX2" fmla="*/ 2413000 w 2413000"/>
              <a:gd name="connsiteY2" fmla="*/ 1301750 h 1301750"/>
              <a:gd name="connsiteX3" fmla="*/ 0 w 2413000"/>
              <a:gd name="connsiteY3" fmla="*/ 1301750 h 1301750"/>
              <a:gd name="connsiteX0" fmla="*/ 0 w 2908300"/>
              <a:gd name="connsiteY0" fmla="*/ 1206500 h 1206500"/>
              <a:gd name="connsiteX1" fmla="*/ 2908300 w 2908300"/>
              <a:gd name="connsiteY1" fmla="*/ 0 h 1206500"/>
              <a:gd name="connsiteX2" fmla="*/ 2413000 w 2908300"/>
              <a:gd name="connsiteY2" fmla="*/ 1206500 h 1206500"/>
              <a:gd name="connsiteX3" fmla="*/ 0 w 2908300"/>
              <a:gd name="connsiteY3" fmla="*/ 1206500 h 12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300" h="1206500">
                <a:moveTo>
                  <a:pt x="0" y="1206500"/>
                </a:moveTo>
                <a:lnTo>
                  <a:pt x="2908300" y="0"/>
                </a:lnTo>
                <a:lnTo>
                  <a:pt x="2413000" y="1206500"/>
                </a:lnTo>
                <a:lnTo>
                  <a:pt x="0" y="120650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1" name="משולש שווה-שוקיים 9"/>
          <p:cNvSpPr/>
          <p:nvPr/>
        </p:nvSpPr>
        <p:spPr>
          <a:xfrm flipV="1">
            <a:off x="10083058" y="1682897"/>
            <a:ext cx="1559966" cy="705441"/>
          </a:xfrm>
          <a:custGeom>
            <a:avLst/>
            <a:gdLst>
              <a:gd name="connsiteX0" fmla="*/ 0 w 2413000"/>
              <a:gd name="connsiteY0" fmla="*/ 1301750 h 1301750"/>
              <a:gd name="connsiteX1" fmla="*/ 1206500 w 2413000"/>
              <a:gd name="connsiteY1" fmla="*/ 0 h 1301750"/>
              <a:gd name="connsiteX2" fmla="*/ 2413000 w 2413000"/>
              <a:gd name="connsiteY2" fmla="*/ 1301750 h 1301750"/>
              <a:gd name="connsiteX3" fmla="*/ 0 w 2413000"/>
              <a:gd name="connsiteY3" fmla="*/ 1301750 h 1301750"/>
              <a:gd name="connsiteX0" fmla="*/ 0 w 2908300"/>
              <a:gd name="connsiteY0" fmla="*/ 1206500 h 1206500"/>
              <a:gd name="connsiteX1" fmla="*/ 2908300 w 2908300"/>
              <a:gd name="connsiteY1" fmla="*/ 0 h 1206500"/>
              <a:gd name="connsiteX2" fmla="*/ 2413000 w 2908300"/>
              <a:gd name="connsiteY2" fmla="*/ 1206500 h 1206500"/>
              <a:gd name="connsiteX3" fmla="*/ 0 w 2908300"/>
              <a:gd name="connsiteY3" fmla="*/ 1206500 h 1206500"/>
              <a:gd name="connsiteX0" fmla="*/ 0 w 2412999"/>
              <a:gd name="connsiteY0" fmla="*/ 1184294 h 1184294"/>
              <a:gd name="connsiteX1" fmla="*/ 2380585 w 2412999"/>
              <a:gd name="connsiteY1" fmla="*/ 0 h 1184294"/>
              <a:gd name="connsiteX2" fmla="*/ 2413000 w 2412999"/>
              <a:gd name="connsiteY2" fmla="*/ 1184294 h 1184294"/>
              <a:gd name="connsiteX3" fmla="*/ 0 w 2412999"/>
              <a:gd name="connsiteY3" fmla="*/ 1184294 h 1184294"/>
              <a:gd name="connsiteX0" fmla="*/ 0 w 2413000"/>
              <a:gd name="connsiteY0" fmla="*/ 1184294 h 1184294"/>
              <a:gd name="connsiteX1" fmla="*/ 2253105 w 2413000"/>
              <a:gd name="connsiteY1" fmla="*/ 0 h 1184294"/>
              <a:gd name="connsiteX2" fmla="*/ 2413000 w 2413000"/>
              <a:gd name="connsiteY2" fmla="*/ 1184294 h 1184294"/>
              <a:gd name="connsiteX3" fmla="*/ 0 w 2413000"/>
              <a:gd name="connsiteY3" fmla="*/ 1184294 h 1184294"/>
              <a:gd name="connsiteX0" fmla="*/ 0 w 2413000"/>
              <a:gd name="connsiteY0" fmla="*/ 1180852 h 1180852"/>
              <a:gd name="connsiteX1" fmla="*/ 2181512 w 2413000"/>
              <a:gd name="connsiteY1" fmla="*/ 0 h 1180852"/>
              <a:gd name="connsiteX2" fmla="*/ 2413000 w 2413000"/>
              <a:gd name="connsiteY2" fmla="*/ 1180852 h 1180852"/>
              <a:gd name="connsiteX3" fmla="*/ 0 w 2413000"/>
              <a:gd name="connsiteY3" fmla="*/ 1180852 h 1180852"/>
              <a:gd name="connsiteX0" fmla="*/ 0 w 2413000"/>
              <a:gd name="connsiteY0" fmla="*/ 1170528 h 1170528"/>
              <a:gd name="connsiteX1" fmla="*/ 2216435 w 2413000"/>
              <a:gd name="connsiteY1" fmla="*/ 0 h 1170528"/>
              <a:gd name="connsiteX2" fmla="*/ 2413000 w 2413000"/>
              <a:gd name="connsiteY2" fmla="*/ 1170528 h 1170528"/>
              <a:gd name="connsiteX3" fmla="*/ 0 w 2413000"/>
              <a:gd name="connsiteY3" fmla="*/ 1170528 h 1170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3000" h="1170528">
                <a:moveTo>
                  <a:pt x="0" y="1170528"/>
                </a:moveTo>
                <a:lnTo>
                  <a:pt x="2216435" y="0"/>
                </a:lnTo>
                <a:lnTo>
                  <a:pt x="2413000" y="1170528"/>
                </a:lnTo>
                <a:lnTo>
                  <a:pt x="0" y="117052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42" name="קבוצה 141"/>
          <p:cNvGrpSpPr/>
          <p:nvPr/>
        </p:nvGrpSpPr>
        <p:grpSpPr>
          <a:xfrm>
            <a:off x="11504447" y="827861"/>
            <a:ext cx="512846" cy="1679557"/>
            <a:chOff x="3527216" y="2082951"/>
            <a:chExt cx="519576" cy="1718618"/>
          </a:xfrm>
          <a:solidFill>
            <a:srgbClr val="FFC000"/>
          </a:solidFill>
        </p:grpSpPr>
        <p:sp>
          <p:nvSpPr>
            <p:cNvPr id="143" name="משולש שווה-שוקיים 9"/>
            <p:cNvSpPr/>
            <p:nvPr/>
          </p:nvSpPr>
          <p:spPr>
            <a:xfrm>
              <a:off x="3556113" y="2082951"/>
              <a:ext cx="490679" cy="872742"/>
            </a:xfrm>
            <a:custGeom>
              <a:avLst/>
              <a:gdLst>
                <a:gd name="connsiteX0" fmla="*/ 0 w 2413000"/>
                <a:gd name="connsiteY0" fmla="*/ 1301750 h 1301750"/>
                <a:gd name="connsiteX1" fmla="*/ 1206500 w 2413000"/>
                <a:gd name="connsiteY1" fmla="*/ 0 h 1301750"/>
                <a:gd name="connsiteX2" fmla="*/ 2413000 w 2413000"/>
                <a:gd name="connsiteY2" fmla="*/ 1301750 h 1301750"/>
                <a:gd name="connsiteX3" fmla="*/ 0 w 2413000"/>
                <a:gd name="connsiteY3" fmla="*/ 1301750 h 1301750"/>
                <a:gd name="connsiteX0" fmla="*/ 0 w 2908300"/>
                <a:gd name="connsiteY0" fmla="*/ 1206500 h 1206500"/>
                <a:gd name="connsiteX1" fmla="*/ 2908300 w 2908300"/>
                <a:gd name="connsiteY1" fmla="*/ 0 h 1206500"/>
                <a:gd name="connsiteX2" fmla="*/ 2413000 w 2908300"/>
                <a:gd name="connsiteY2" fmla="*/ 1206500 h 1206500"/>
                <a:gd name="connsiteX3" fmla="*/ 0 w 2908300"/>
                <a:gd name="connsiteY3" fmla="*/ 1206500 h 1206500"/>
                <a:gd name="connsiteX0" fmla="*/ 0 w 871416"/>
                <a:gd name="connsiteY0" fmla="*/ 1201711 h 1206500"/>
                <a:gd name="connsiteX1" fmla="*/ 871416 w 871416"/>
                <a:gd name="connsiteY1" fmla="*/ 0 h 1206500"/>
                <a:gd name="connsiteX2" fmla="*/ 376116 w 871416"/>
                <a:gd name="connsiteY2" fmla="*/ 1206500 h 1206500"/>
                <a:gd name="connsiteX3" fmla="*/ 0 w 871416"/>
                <a:gd name="connsiteY3" fmla="*/ 1201711 h 1206500"/>
                <a:gd name="connsiteX0" fmla="*/ 0 w 868066"/>
                <a:gd name="connsiteY0" fmla="*/ 1212486 h 1212486"/>
                <a:gd name="connsiteX1" fmla="*/ 868066 w 868066"/>
                <a:gd name="connsiteY1" fmla="*/ 0 h 1212486"/>
                <a:gd name="connsiteX2" fmla="*/ 372766 w 868066"/>
                <a:gd name="connsiteY2" fmla="*/ 1206500 h 1212486"/>
                <a:gd name="connsiteX3" fmla="*/ 0 w 868066"/>
                <a:gd name="connsiteY3" fmla="*/ 1212486 h 121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8066" h="1212486">
                  <a:moveTo>
                    <a:pt x="0" y="1212486"/>
                  </a:moveTo>
                  <a:lnTo>
                    <a:pt x="868066" y="0"/>
                  </a:lnTo>
                  <a:lnTo>
                    <a:pt x="372766" y="1206500"/>
                  </a:lnTo>
                  <a:lnTo>
                    <a:pt x="0" y="1212486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4" name="משולש שווה-שוקיים 9"/>
            <p:cNvSpPr/>
            <p:nvPr/>
          </p:nvSpPr>
          <p:spPr>
            <a:xfrm flipV="1">
              <a:off x="3527216" y="2949341"/>
              <a:ext cx="309959" cy="852228"/>
            </a:xfrm>
            <a:custGeom>
              <a:avLst/>
              <a:gdLst>
                <a:gd name="connsiteX0" fmla="*/ 0 w 2413000"/>
                <a:gd name="connsiteY0" fmla="*/ 1301750 h 1301750"/>
                <a:gd name="connsiteX1" fmla="*/ 1206500 w 2413000"/>
                <a:gd name="connsiteY1" fmla="*/ 0 h 1301750"/>
                <a:gd name="connsiteX2" fmla="*/ 2413000 w 2413000"/>
                <a:gd name="connsiteY2" fmla="*/ 1301750 h 1301750"/>
                <a:gd name="connsiteX3" fmla="*/ 0 w 2413000"/>
                <a:gd name="connsiteY3" fmla="*/ 1301750 h 1301750"/>
                <a:gd name="connsiteX0" fmla="*/ 0 w 2908300"/>
                <a:gd name="connsiteY0" fmla="*/ 1206500 h 1206500"/>
                <a:gd name="connsiteX1" fmla="*/ 2908300 w 2908300"/>
                <a:gd name="connsiteY1" fmla="*/ 0 h 1206500"/>
                <a:gd name="connsiteX2" fmla="*/ 2413000 w 2908300"/>
                <a:gd name="connsiteY2" fmla="*/ 1206500 h 1206500"/>
                <a:gd name="connsiteX3" fmla="*/ 0 w 2908300"/>
                <a:gd name="connsiteY3" fmla="*/ 1206500 h 1206500"/>
                <a:gd name="connsiteX0" fmla="*/ 0 w 2412999"/>
                <a:gd name="connsiteY0" fmla="*/ 1184294 h 1184294"/>
                <a:gd name="connsiteX1" fmla="*/ 2380585 w 2412999"/>
                <a:gd name="connsiteY1" fmla="*/ 0 h 1184294"/>
                <a:gd name="connsiteX2" fmla="*/ 2413000 w 2412999"/>
                <a:gd name="connsiteY2" fmla="*/ 1184294 h 1184294"/>
                <a:gd name="connsiteX3" fmla="*/ 0 w 2412999"/>
                <a:gd name="connsiteY3" fmla="*/ 1184294 h 1184294"/>
                <a:gd name="connsiteX0" fmla="*/ 0 w 2413000"/>
                <a:gd name="connsiteY0" fmla="*/ 1184294 h 1184294"/>
                <a:gd name="connsiteX1" fmla="*/ 2253105 w 2413000"/>
                <a:gd name="connsiteY1" fmla="*/ 0 h 1184294"/>
                <a:gd name="connsiteX2" fmla="*/ 2413000 w 2413000"/>
                <a:gd name="connsiteY2" fmla="*/ 1184294 h 1184294"/>
                <a:gd name="connsiteX3" fmla="*/ 0 w 2413000"/>
                <a:gd name="connsiteY3" fmla="*/ 1184294 h 1184294"/>
                <a:gd name="connsiteX0" fmla="*/ 0 w 2413000"/>
                <a:gd name="connsiteY0" fmla="*/ 1180852 h 1180852"/>
                <a:gd name="connsiteX1" fmla="*/ 2181512 w 2413000"/>
                <a:gd name="connsiteY1" fmla="*/ 0 h 1180852"/>
                <a:gd name="connsiteX2" fmla="*/ 2413000 w 2413000"/>
                <a:gd name="connsiteY2" fmla="*/ 1180852 h 1180852"/>
                <a:gd name="connsiteX3" fmla="*/ 0 w 2413000"/>
                <a:gd name="connsiteY3" fmla="*/ 1180852 h 1180852"/>
                <a:gd name="connsiteX0" fmla="*/ 0 w 2413000"/>
                <a:gd name="connsiteY0" fmla="*/ 1170528 h 1170528"/>
                <a:gd name="connsiteX1" fmla="*/ 2216435 w 2413000"/>
                <a:gd name="connsiteY1" fmla="*/ 0 h 1170528"/>
                <a:gd name="connsiteX2" fmla="*/ 2413000 w 2413000"/>
                <a:gd name="connsiteY2" fmla="*/ 1170528 h 1170528"/>
                <a:gd name="connsiteX3" fmla="*/ 0 w 2413000"/>
                <a:gd name="connsiteY3" fmla="*/ 1170528 h 1170528"/>
                <a:gd name="connsiteX0" fmla="*/ 0 w 381558"/>
                <a:gd name="connsiteY0" fmla="*/ 1165739 h 1170528"/>
                <a:gd name="connsiteX1" fmla="*/ 184993 w 381558"/>
                <a:gd name="connsiteY1" fmla="*/ 0 h 1170528"/>
                <a:gd name="connsiteX2" fmla="*/ 381558 w 381558"/>
                <a:gd name="connsiteY2" fmla="*/ 1170528 h 1170528"/>
                <a:gd name="connsiteX3" fmla="*/ 0 w 381558"/>
                <a:gd name="connsiteY3" fmla="*/ 1165739 h 1170528"/>
                <a:gd name="connsiteX0" fmla="*/ 36010 w 417568"/>
                <a:gd name="connsiteY0" fmla="*/ 1226773 h 1231562"/>
                <a:gd name="connsiteX1" fmla="*/ 0 w 417568"/>
                <a:gd name="connsiteY1" fmla="*/ 0 h 1231562"/>
                <a:gd name="connsiteX2" fmla="*/ 417568 w 417568"/>
                <a:gd name="connsiteY2" fmla="*/ 1231562 h 1231562"/>
                <a:gd name="connsiteX3" fmla="*/ 36010 w 417568"/>
                <a:gd name="connsiteY3" fmla="*/ 1226773 h 1231562"/>
                <a:gd name="connsiteX0" fmla="*/ 36010 w 417568"/>
                <a:gd name="connsiteY0" fmla="*/ 1226773 h 1231562"/>
                <a:gd name="connsiteX1" fmla="*/ 0 w 417568"/>
                <a:gd name="connsiteY1" fmla="*/ 0 h 1231562"/>
                <a:gd name="connsiteX2" fmla="*/ 417568 w 417568"/>
                <a:gd name="connsiteY2" fmla="*/ 1231562 h 1231562"/>
                <a:gd name="connsiteX3" fmla="*/ 36010 w 417568"/>
                <a:gd name="connsiteY3" fmla="*/ 1226773 h 123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568" h="1231562">
                  <a:moveTo>
                    <a:pt x="36010" y="1226773"/>
                  </a:moveTo>
                  <a:lnTo>
                    <a:pt x="0" y="0"/>
                  </a:lnTo>
                  <a:cubicBezTo>
                    <a:pt x="108855" y="419912"/>
                    <a:pt x="278379" y="821041"/>
                    <a:pt x="417568" y="1231562"/>
                  </a:cubicBezTo>
                  <a:lnTo>
                    <a:pt x="36010" y="1226773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8275792" y="5205151"/>
            <a:ext cx="4649030" cy="132343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8000" b="1" dirty="0" smtClean="0"/>
              <a:t>בסיס ללוגו</a:t>
            </a:r>
          </a:p>
        </p:txBody>
      </p:sp>
    </p:spTree>
    <p:extLst>
      <p:ext uri="{BB962C8B-B14F-4D97-AF65-F5344CB8AC3E}">
        <p14:creationId xmlns:p14="http://schemas.microsoft.com/office/powerpoint/2010/main" val="304765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91800" y="-14117958"/>
            <a:ext cx="30425571" cy="2934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5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0" r="89997">
                        <a14:backgroundMark x1="3774" y1="42826" x2="4313" y2="43043"/>
                        <a14:backgroundMark x1="5031" y1="37981" x2="5241" y2="38075"/>
                        <a14:backgroundMark x1="6888" y1="30652" x2="7098" y2="199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87887" y="413777"/>
            <a:ext cx="597287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6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מלבן 38"/>
          <p:cNvSpPr/>
          <p:nvPr/>
        </p:nvSpPr>
        <p:spPr>
          <a:xfrm>
            <a:off x="-1397000" y="-2056959"/>
            <a:ext cx="16154400" cy="95880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1" name="תמונה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554" y="3078090"/>
            <a:ext cx="11207304" cy="7519277"/>
          </a:xfrm>
          <a:prstGeom prst="rect">
            <a:avLst/>
          </a:prstGeom>
        </p:spPr>
      </p:pic>
      <p:grpSp>
        <p:nvGrpSpPr>
          <p:cNvPr id="2" name="קבוצה 1"/>
          <p:cNvGrpSpPr/>
          <p:nvPr/>
        </p:nvGrpSpPr>
        <p:grpSpPr>
          <a:xfrm>
            <a:off x="4054650" y="1481642"/>
            <a:ext cx="5997400" cy="916131"/>
            <a:chOff x="3032300" y="1983429"/>
            <a:chExt cx="5997400" cy="916131"/>
          </a:xfrm>
          <a:solidFill>
            <a:srgbClr val="FF3300"/>
          </a:solidFill>
        </p:grpSpPr>
        <p:sp>
          <p:nvSpPr>
            <p:cNvPr id="3" name="מקבילית 2"/>
            <p:cNvSpPr/>
            <p:nvPr/>
          </p:nvSpPr>
          <p:spPr>
            <a:xfrm>
              <a:off x="5530797" y="2398271"/>
              <a:ext cx="3498903" cy="501289"/>
            </a:xfrm>
            <a:prstGeom prst="parallelogram">
              <a:avLst>
                <a:gd name="adj" fmla="val 23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" name="מקבילית 3"/>
            <p:cNvSpPr/>
            <p:nvPr/>
          </p:nvSpPr>
          <p:spPr>
            <a:xfrm>
              <a:off x="3032300" y="1983429"/>
              <a:ext cx="2810293" cy="425295"/>
            </a:xfrm>
            <a:prstGeom prst="parallelogram">
              <a:avLst>
                <a:gd name="adj" fmla="val 492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מקבילית 4"/>
            <p:cNvSpPr/>
            <p:nvPr/>
          </p:nvSpPr>
          <p:spPr>
            <a:xfrm>
              <a:off x="5442653" y="1983430"/>
              <a:ext cx="971872" cy="908790"/>
            </a:xfrm>
            <a:prstGeom prst="parallelogram">
              <a:avLst>
                <a:gd name="adj" fmla="val 1572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" name="קבוצה 5"/>
          <p:cNvGrpSpPr/>
          <p:nvPr/>
        </p:nvGrpSpPr>
        <p:grpSpPr>
          <a:xfrm>
            <a:off x="4227128" y="1700869"/>
            <a:ext cx="5824922" cy="738634"/>
            <a:chOff x="3204778" y="2202658"/>
            <a:chExt cx="5824922" cy="738634"/>
          </a:xfrm>
          <a:solidFill>
            <a:srgbClr val="DA2A00"/>
          </a:solidFill>
        </p:grpSpPr>
        <p:sp>
          <p:nvSpPr>
            <p:cNvPr id="7" name="מקבילית 6"/>
            <p:cNvSpPr/>
            <p:nvPr/>
          </p:nvSpPr>
          <p:spPr>
            <a:xfrm>
              <a:off x="6279856" y="2379914"/>
              <a:ext cx="2749844" cy="199062"/>
            </a:xfrm>
            <a:prstGeom prst="parallelogram">
              <a:avLst>
                <a:gd name="adj" fmla="val 209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מקבילית 7"/>
            <p:cNvSpPr/>
            <p:nvPr/>
          </p:nvSpPr>
          <p:spPr>
            <a:xfrm>
              <a:off x="3204778" y="2202658"/>
              <a:ext cx="2704885" cy="223918"/>
            </a:xfrm>
            <a:prstGeom prst="parallelogram">
              <a:avLst>
                <a:gd name="adj" fmla="val 146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מקבילית 8"/>
            <p:cNvSpPr/>
            <p:nvPr/>
          </p:nvSpPr>
          <p:spPr>
            <a:xfrm>
              <a:off x="5429272" y="2256272"/>
              <a:ext cx="312529" cy="685020"/>
            </a:xfrm>
            <a:prstGeom prst="parallelogram">
              <a:avLst>
                <a:gd name="adj" fmla="val 3776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4" name="קבוצה 13"/>
          <p:cNvGrpSpPr/>
          <p:nvPr/>
        </p:nvGrpSpPr>
        <p:grpSpPr>
          <a:xfrm>
            <a:off x="4468213" y="876741"/>
            <a:ext cx="5227435" cy="2056959"/>
            <a:chOff x="3276902" y="2568857"/>
            <a:chExt cx="5227435" cy="2056959"/>
          </a:xfrm>
          <a:solidFill>
            <a:schemeClr val="bg1"/>
          </a:solidFill>
        </p:grpSpPr>
        <p:grpSp>
          <p:nvGrpSpPr>
            <p:cNvPr id="15" name="קבוצה 14"/>
            <p:cNvGrpSpPr/>
            <p:nvPr/>
          </p:nvGrpSpPr>
          <p:grpSpPr>
            <a:xfrm>
              <a:off x="5773564" y="2568857"/>
              <a:ext cx="2730773" cy="1592417"/>
              <a:chOff x="5616960" y="2046106"/>
              <a:chExt cx="5106301" cy="2516850"/>
            </a:xfrm>
            <a:grpFill/>
          </p:grpSpPr>
          <p:sp>
            <p:nvSpPr>
              <p:cNvPr id="25" name="מקבילית 24"/>
              <p:cNvSpPr/>
              <p:nvPr/>
            </p:nvSpPr>
            <p:spPr>
              <a:xfrm>
                <a:off x="5969993" y="2051119"/>
                <a:ext cx="1265823" cy="723614"/>
              </a:xfrm>
              <a:prstGeom prst="parallelogram">
                <a:avLst>
                  <a:gd name="adj" fmla="val 178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6" name="מקבילית 25"/>
              <p:cNvSpPr/>
              <p:nvPr/>
            </p:nvSpPr>
            <p:spPr>
              <a:xfrm>
                <a:off x="8746336" y="2046108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7" name="מקבילית 26"/>
              <p:cNvSpPr/>
              <p:nvPr/>
            </p:nvSpPr>
            <p:spPr>
              <a:xfrm>
                <a:off x="9713128" y="2046107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8" name="מקבילית 27"/>
              <p:cNvSpPr/>
              <p:nvPr/>
            </p:nvSpPr>
            <p:spPr>
              <a:xfrm>
                <a:off x="9686510" y="2046108"/>
                <a:ext cx="422845" cy="723614"/>
              </a:xfrm>
              <a:prstGeom prst="parallelogram">
                <a:avLst>
                  <a:gd name="adj" fmla="val 352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9" name="מקבילית 28"/>
              <p:cNvSpPr/>
              <p:nvPr/>
            </p:nvSpPr>
            <p:spPr>
              <a:xfrm>
                <a:off x="9034054" y="3059247"/>
                <a:ext cx="1184141" cy="718687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0" name="מקבילית 29"/>
              <p:cNvSpPr/>
              <p:nvPr/>
            </p:nvSpPr>
            <p:spPr>
              <a:xfrm>
                <a:off x="5616960" y="2831129"/>
                <a:ext cx="1010133" cy="1731827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1" name="מקבילית 30"/>
              <p:cNvSpPr/>
              <p:nvPr/>
            </p:nvSpPr>
            <p:spPr>
              <a:xfrm>
                <a:off x="6522307" y="2051120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2" name="מקבילית 31"/>
              <p:cNvSpPr/>
              <p:nvPr/>
            </p:nvSpPr>
            <p:spPr>
              <a:xfrm>
                <a:off x="8002414" y="2046107"/>
                <a:ext cx="1010133" cy="1731829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3" name="מקבילית 32"/>
              <p:cNvSpPr/>
              <p:nvPr/>
            </p:nvSpPr>
            <p:spPr>
              <a:xfrm>
                <a:off x="7459258" y="2046106"/>
                <a:ext cx="1265823" cy="723614"/>
              </a:xfrm>
              <a:prstGeom prst="parallelogram">
                <a:avLst>
                  <a:gd name="adj" fmla="val 1729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16" name="קבוצה 15"/>
            <p:cNvGrpSpPr/>
            <p:nvPr/>
          </p:nvGrpSpPr>
          <p:grpSpPr>
            <a:xfrm>
              <a:off x="3276902" y="3528526"/>
              <a:ext cx="2809762" cy="1097290"/>
              <a:chOff x="6324538" y="3871392"/>
              <a:chExt cx="5254003" cy="1734291"/>
            </a:xfrm>
            <a:grpFill/>
          </p:grpSpPr>
          <p:sp>
            <p:nvSpPr>
              <p:cNvPr id="17" name="מקבילית 16"/>
              <p:cNvSpPr/>
              <p:nvPr/>
            </p:nvSpPr>
            <p:spPr>
              <a:xfrm flipH="1">
                <a:off x="10223182" y="3871392"/>
                <a:ext cx="1355359" cy="1731828"/>
              </a:xfrm>
              <a:prstGeom prst="parallelogram">
                <a:avLst>
                  <a:gd name="adj" fmla="val 5053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" name="מקבילית 17"/>
              <p:cNvSpPr/>
              <p:nvPr/>
            </p:nvSpPr>
            <p:spPr>
              <a:xfrm>
                <a:off x="9889336" y="4409143"/>
                <a:ext cx="833320" cy="1196540"/>
              </a:xfrm>
              <a:prstGeom prst="parallelogram">
                <a:avLst>
                  <a:gd name="adj" fmla="val 27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9" name="מקבילית 18"/>
              <p:cNvSpPr/>
              <p:nvPr/>
            </p:nvSpPr>
            <p:spPr>
              <a:xfrm>
                <a:off x="8386962" y="3871392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0" name="מקבילית 19"/>
              <p:cNvSpPr/>
              <p:nvPr/>
            </p:nvSpPr>
            <p:spPr>
              <a:xfrm>
                <a:off x="9325496" y="3873855"/>
                <a:ext cx="800826" cy="1010677"/>
              </a:xfrm>
              <a:prstGeom prst="parallelogram">
                <a:avLst>
                  <a:gd name="adj" fmla="val 2374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1" name="מקבילית 20"/>
              <p:cNvSpPr/>
              <p:nvPr/>
            </p:nvSpPr>
            <p:spPr>
              <a:xfrm>
                <a:off x="7634926" y="3871392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2" name="מקבילית 21"/>
              <p:cNvSpPr/>
              <p:nvPr/>
            </p:nvSpPr>
            <p:spPr>
              <a:xfrm>
                <a:off x="6871762" y="3871392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3" name="מקבילית 22"/>
              <p:cNvSpPr/>
              <p:nvPr/>
            </p:nvSpPr>
            <p:spPr>
              <a:xfrm>
                <a:off x="7156369" y="4884532"/>
                <a:ext cx="1877081" cy="718689"/>
              </a:xfrm>
              <a:prstGeom prst="parallelogram">
                <a:avLst>
                  <a:gd name="adj" fmla="val 1080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24" name="מקבילית 23"/>
              <p:cNvSpPr/>
              <p:nvPr/>
            </p:nvSpPr>
            <p:spPr>
              <a:xfrm>
                <a:off x="6324538" y="3873855"/>
                <a:ext cx="800826" cy="1010677"/>
              </a:xfrm>
              <a:prstGeom prst="parallelogram">
                <a:avLst>
                  <a:gd name="adj" fmla="val 2374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grpSp>
        <p:nvGrpSpPr>
          <p:cNvPr id="34" name="קבוצה 33"/>
          <p:cNvGrpSpPr/>
          <p:nvPr/>
        </p:nvGrpSpPr>
        <p:grpSpPr>
          <a:xfrm>
            <a:off x="2755248" y="895307"/>
            <a:ext cx="2067196" cy="1575814"/>
            <a:chOff x="1908212" y="2118302"/>
            <a:chExt cx="2157788" cy="1644873"/>
          </a:xfrm>
          <a:solidFill>
            <a:srgbClr val="FFC000"/>
          </a:solidFill>
        </p:grpSpPr>
        <p:sp>
          <p:nvSpPr>
            <p:cNvPr id="35" name="משולש שווה-שוקיים 9"/>
            <p:cNvSpPr/>
            <p:nvPr/>
          </p:nvSpPr>
          <p:spPr>
            <a:xfrm>
              <a:off x="1908213" y="2118302"/>
              <a:ext cx="2157787" cy="834882"/>
            </a:xfrm>
            <a:custGeom>
              <a:avLst/>
              <a:gdLst>
                <a:gd name="connsiteX0" fmla="*/ 0 w 2413000"/>
                <a:gd name="connsiteY0" fmla="*/ 1301750 h 1301750"/>
                <a:gd name="connsiteX1" fmla="*/ 1206500 w 2413000"/>
                <a:gd name="connsiteY1" fmla="*/ 0 h 1301750"/>
                <a:gd name="connsiteX2" fmla="*/ 2413000 w 2413000"/>
                <a:gd name="connsiteY2" fmla="*/ 1301750 h 1301750"/>
                <a:gd name="connsiteX3" fmla="*/ 0 w 2413000"/>
                <a:gd name="connsiteY3" fmla="*/ 1301750 h 1301750"/>
                <a:gd name="connsiteX0" fmla="*/ 0 w 2908300"/>
                <a:gd name="connsiteY0" fmla="*/ 1206500 h 1206500"/>
                <a:gd name="connsiteX1" fmla="*/ 2908300 w 2908300"/>
                <a:gd name="connsiteY1" fmla="*/ 0 h 1206500"/>
                <a:gd name="connsiteX2" fmla="*/ 2413000 w 2908300"/>
                <a:gd name="connsiteY2" fmla="*/ 1206500 h 1206500"/>
                <a:gd name="connsiteX3" fmla="*/ 0 w 2908300"/>
                <a:gd name="connsiteY3" fmla="*/ 1206500 h 120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8300" h="1206500">
                  <a:moveTo>
                    <a:pt x="0" y="1206500"/>
                  </a:moveTo>
                  <a:lnTo>
                    <a:pt x="2908300" y="0"/>
                  </a:lnTo>
                  <a:lnTo>
                    <a:pt x="2413000" y="1206500"/>
                  </a:lnTo>
                  <a:lnTo>
                    <a:pt x="0" y="12065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משולש שווה-שוקיים 9"/>
            <p:cNvSpPr/>
            <p:nvPr/>
          </p:nvSpPr>
          <p:spPr>
            <a:xfrm flipV="1">
              <a:off x="1908212" y="2953183"/>
              <a:ext cx="1791163" cy="809992"/>
            </a:xfrm>
            <a:custGeom>
              <a:avLst/>
              <a:gdLst>
                <a:gd name="connsiteX0" fmla="*/ 0 w 2413000"/>
                <a:gd name="connsiteY0" fmla="*/ 1301750 h 1301750"/>
                <a:gd name="connsiteX1" fmla="*/ 1206500 w 2413000"/>
                <a:gd name="connsiteY1" fmla="*/ 0 h 1301750"/>
                <a:gd name="connsiteX2" fmla="*/ 2413000 w 2413000"/>
                <a:gd name="connsiteY2" fmla="*/ 1301750 h 1301750"/>
                <a:gd name="connsiteX3" fmla="*/ 0 w 2413000"/>
                <a:gd name="connsiteY3" fmla="*/ 1301750 h 1301750"/>
                <a:gd name="connsiteX0" fmla="*/ 0 w 2908300"/>
                <a:gd name="connsiteY0" fmla="*/ 1206500 h 1206500"/>
                <a:gd name="connsiteX1" fmla="*/ 2908300 w 2908300"/>
                <a:gd name="connsiteY1" fmla="*/ 0 h 1206500"/>
                <a:gd name="connsiteX2" fmla="*/ 2413000 w 2908300"/>
                <a:gd name="connsiteY2" fmla="*/ 1206500 h 1206500"/>
                <a:gd name="connsiteX3" fmla="*/ 0 w 2908300"/>
                <a:gd name="connsiteY3" fmla="*/ 1206500 h 1206500"/>
                <a:gd name="connsiteX0" fmla="*/ 0 w 2412999"/>
                <a:gd name="connsiteY0" fmla="*/ 1184294 h 1184294"/>
                <a:gd name="connsiteX1" fmla="*/ 2380585 w 2412999"/>
                <a:gd name="connsiteY1" fmla="*/ 0 h 1184294"/>
                <a:gd name="connsiteX2" fmla="*/ 2413000 w 2412999"/>
                <a:gd name="connsiteY2" fmla="*/ 1184294 h 1184294"/>
                <a:gd name="connsiteX3" fmla="*/ 0 w 2412999"/>
                <a:gd name="connsiteY3" fmla="*/ 1184294 h 1184294"/>
                <a:gd name="connsiteX0" fmla="*/ 0 w 2413000"/>
                <a:gd name="connsiteY0" fmla="*/ 1184294 h 1184294"/>
                <a:gd name="connsiteX1" fmla="*/ 2253105 w 2413000"/>
                <a:gd name="connsiteY1" fmla="*/ 0 h 1184294"/>
                <a:gd name="connsiteX2" fmla="*/ 2413000 w 2413000"/>
                <a:gd name="connsiteY2" fmla="*/ 1184294 h 1184294"/>
                <a:gd name="connsiteX3" fmla="*/ 0 w 2413000"/>
                <a:gd name="connsiteY3" fmla="*/ 1184294 h 1184294"/>
                <a:gd name="connsiteX0" fmla="*/ 0 w 2413000"/>
                <a:gd name="connsiteY0" fmla="*/ 1180852 h 1180852"/>
                <a:gd name="connsiteX1" fmla="*/ 2181512 w 2413000"/>
                <a:gd name="connsiteY1" fmla="*/ 0 h 1180852"/>
                <a:gd name="connsiteX2" fmla="*/ 2413000 w 2413000"/>
                <a:gd name="connsiteY2" fmla="*/ 1180852 h 1180852"/>
                <a:gd name="connsiteX3" fmla="*/ 0 w 2413000"/>
                <a:gd name="connsiteY3" fmla="*/ 1180852 h 1180852"/>
                <a:gd name="connsiteX0" fmla="*/ 0 w 2413000"/>
                <a:gd name="connsiteY0" fmla="*/ 1170528 h 1170528"/>
                <a:gd name="connsiteX1" fmla="*/ 2216435 w 2413000"/>
                <a:gd name="connsiteY1" fmla="*/ 0 h 1170528"/>
                <a:gd name="connsiteX2" fmla="*/ 2413000 w 2413000"/>
                <a:gd name="connsiteY2" fmla="*/ 1170528 h 1170528"/>
                <a:gd name="connsiteX3" fmla="*/ 0 w 2413000"/>
                <a:gd name="connsiteY3" fmla="*/ 1170528 h 117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00" h="1170528">
                  <a:moveTo>
                    <a:pt x="0" y="1170528"/>
                  </a:moveTo>
                  <a:lnTo>
                    <a:pt x="2216435" y="0"/>
                  </a:lnTo>
                  <a:lnTo>
                    <a:pt x="2413000" y="1170528"/>
                  </a:lnTo>
                  <a:lnTo>
                    <a:pt x="0" y="11705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37" name="משולש שווה-שוקיים 9"/>
          <p:cNvSpPr/>
          <p:nvPr/>
        </p:nvSpPr>
        <p:spPr>
          <a:xfrm>
            <a:off x="3057054" y="1046139"/>
            <a:ext cx="1708425" cy="661016"/>
          </a:xfrm>
          <a:custGeom>
            <a:avLst/>
            <a:gdLst>
              <a:gd name="connsiteX0" fmla="*/ 0 w 2413000"/>
              <a:gd name="connsiteY0" fmla="*/ 1301750 h 1301750"/>
              <a:gd name="connsiteX1" fmla="*/ 1206500 w 2413000"/>
              <a:gd name="connsiteY1" fmla="*/ 0 h 1301750"/>
              <a:gd name="connsiteX2" fmla="*/ 2413000 w 2413000"/>
              <a:gd name="connsiteY2" fmla="*/ 1301750 h 1301750"/>
              <a:gd name="connsiteX3" fmla="*/ 0 w 2413000"/>
              <a:gd name="connsiteY3" fmla="*/ 1301750 h 1301750"/>
              <a:gd name="connsiteX0" fmla="*/ 0 w 2908300"/>
              <a:gd name="connsiteY0" fmla="*/ 1206500 h 1206500"/>
              <a:gd name="connsiteX1" fmla="*/ 2908300 w 2908300"/>
              <a:gd name="connsiteY1" fmla="*/ 0 h 1206500"/>
              <a:gd name="connsiteX2" fmla="*/ 2413000 w 2908300"/>
              <a:gd name="connsiteY2" fmla="*/ 1206500 h 1206500"/>
              <a:gd name="connsiteX3" fmla="*/ 0 w 2908300"/>
              <a:gd name="connsiteY3" fmla="*/ 1206500 h 12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300" h="1206500">
                <a:moveTo>
                  <a:pt x="0" y="1206500"/>
                </a:moveTo>
                <a:lnTo>
                  <a:pt x="2908300" y="0"/>
                </a:lnTo>
                <a:lnTo>
                  <a:pt x="2413000" y="1206500"/>
                </a:lnTo>
                <a:lnTo>
                  <a:pt x="0" y="1206500"/>
                </a:lnTo>
                <a:close/>
              </a:path>
            </a:pathLst>
          </a:cu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משולש שווה-שוקיים 9"/>
          <p:cNvSpPr/>
          <p:nvPr/>
        </p:nvSpPr>
        <p:spPr>
          <a:xfrm flipV="1">
            <a:off x="3056573" y="1700868"/>
            <a:ext cx="1418151" cy="641310"/>
          </a:xfrm>
          <a:custGeom>
            <a:avLst/>
            <a:gdLst>
              <a:gd name="connsiteX0" fmla="*/ 0 w 2413000"/>
              <a:gd name="connsiteY0" fmla="*/ 1301750 h 1301750"/>
              <a:gd name="connsiteX1" fmla="*/ 1206500 w 2413000"/>
              <a:gd name="connsiteY1" fmla="*/ 0 h 1301750"/>
              <a:gd name="connsiteX2" fmla="*/ 2413000 w 2413000"/>
              <a:gd name="connsiteY2" fmla="*/ 1301750 h 1301750"/>
              <a:gd name="connsiteX3" fmla="*/ 0 w 2413000"/>
              <a:gd name="connsiteY3" fmla="*/ 1301750 h 1301750"/>
              <a:gd name="connsiteX0" fmla="*/ 0 w 2908300"/>
              <a:gd name="connsiteY0" fmla="*/ 1206500 h 1206500"/>
              <a:gd name="connsiteX1" fmla="*/ 2908300 w 2908300"/>
              <a:gd name="connsiteY1" fmla="*/ 0 h 1206500"/>
              <a:gd name="connsiteX2" fmla="*/ 2413000 w 2908300"/>
              <a:gd name="connsiteY2" fmla="*/ 1206500 h 1206500"/>
              <a:gd name="connsiteX3" fmla="*/ 0 w 2908300"/>
              <a:gd name="connsiteY3" fmla="*/ 1206500 h 1206500"/>
              <a:gd name="connsiteX0" fmla="*/ 0 w 2412999"/>
              <a:gd name="connsiteY0" fmla="*/ 1184294 h 1184294"/>
              <a:gd name="connsiteX1" fmla="*/ 2380585 w 2412999"/>
              <a:gd name="connsiteY1" fmla="*/ 0 h 1184294"/>
              <a:gd name="connsiteX2" fmla="*/ 2413000 w 2412999"/>
              <a:gd name="connsiteY2" fmla="*/ 1184294 h 1184294"/>
              <a:gd name="connsiteX3" fmla="*/ 0 w 2412999"/>
              <a:gd name="connsiteY3" fmla="*/ 1184294 h 1184294"/>
              <a:gd name="connsiteX0" fmla="*/ 0 w 2413000"/>
              <a:gd name="connsiteY0" fmla="*/ 1184294 h 1184294"/>
              <a:gd name="connsiteX1" fmla="*/ 2253105 w 2413000"/>
              <a:gd name="connsiteY1" fmla="*/ 0 h 1184294"/>
              <a:gd name="connsiteX2" fmla="*/ 2413000 w 2413000"/>
              <a:gd name="connsiteY2" fmla="*/ 1184294 h 1184294"/>
              <a:gd name="connsiteX3" fmla="*/ 0 w 2413000"/>
              <a:gd name="connsiteY3" fmla="*/ 1184294 h 1184294"/>
              <a:gd name="connsiteX0" fmla="*/ 0 w 2413000"/>
              <a:gd name="connsiteY0" fmla="*/ 1180852 h 1180852"/>
              <a:gd name="connsiteX1" fmla="*/ 2181512 w 2413000"/>
              <a:gd name="connsiteY1" fmla="*/ 0 h 1180852"/>
              <a:gd name="connsiteX2" fmla="*/ 2413000 w 2413000"/>
              <a:gd name="connsiteY2" fmla="*/ 1180852 h 1180852"/>
              <a:gd name="connsiteX3" fmla="*/ 0 w 2413000"/>
              <a:gd name="connsiteY3" fmla="*/ 1180852 h 1180852"/>
              <a:gd name="connsiteX0" fmla="*/ 0 w 2413000"/>
              <a:gd name="connsiteY0" fmla="*/ 1170528 h 1170528"/>
              <a:gd name="connsiteX1" fmla="*/ 2216435 w 2413000"/>
              <a:gd name="connsiteY1" fmla="*/ 0 h 1170528"/>
              <a:gd name="connsiteX2" fmla="*/ 2413000 w 2413000"/>
              <a:gd name="connsiteY2" fmla="*/ 1170528 h 1170528"/>
              <a:gd name="connsiteX3" fmla="*/ 0 w 2413000"/>
              <a:gd name="connsiteY3" fmla="*/ 1170528 h 1170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3000" h="1170528">
                <a:moveTo>
                  <a:pt x="0" y="1170528"/>
                </a:moveTo>
                <a:lnTo>
                  <a:pt x="2216435" y="0"/>
                </a:lnTo>
                <a:lnTo>
                  <a:pt x="2413000" y="1170528"/>
                </a:lnTo>
                <a:lnTo>
                  <a:pt x="0" y="1170528"/>
                </a:lnTo>
                <a:close/>
              </a:path>
            </a:pathLst>
          </a:custGeom>
          <a:solidFill>
            <a:srgbClr val="DA2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60" name="קבוצה 59"/>
          <p:cNvGrpSpPr/>
          <p:nvPr/>
        </p:nvGrpSpPr>
        <p:grpSpPr>
          <a:xfrm>
            <a:off x="2816231" y="4553833"/>
            <a:ext cx="8412697" cy="2054530"/>
            <a:chOff x="2816231" y="4553833"/>
            <a:chExt cx="8412697" cy="2054530"/>
          </a:xfrm>
        </p:grpSpPr>
        <p:pic>
          <p:nvPicPr>
            <p:cNvPr id="59" name="תמונה 58"/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816231" y="4571930"/>
              <a:ext cx="7297544" cy="1572904"/>
            </a:xfrm>
            <a:prstGeom prst="rect">
              <a:avLst/>
            </a:prstGeom>
          </p:spPr>
        </p:pic>
        <p:grpSp>
          <p:nvGrpSpPr>
            <p:cNvPr id="57" name="קבוצה 56"/>
            <p:cNvGrpSpPr/>
            <p:nvPr/>
          </p:nvGrpSpPr>
          <p:grpSpPr>
            <a:xfrm>
              <a:off x="4521563" y="4553833"/>
              <a:ext cx="6707365" cy="2054530"/>
              <a:chOff x="4521563" y="4553833"/>
              <a:chExt cx="6707365" cy="2054530"/>
            </a:xfrm>
          </p:grpSpPr>
          <p:grpSp>
            <p:nvGrpSpPr>
              <p:cNvPr id="46" name="קבוצה 45"/>
              <p:cNvGrpSpPr/>
              <p:nvPr/>
            </p:nvGrpSpPr>
            <p:grpSpPr>
              <a:xfrm>
                <a:off x="9962188" y="5113602"/>
                <a:ext cx="1266740" cy="1266740"/>
                <a:chOff x="5237908" y="3543062"/>
                <a:chExt cx="1724213" cy="1724213"/>
              </a:xfrm>
            </p:grpSpPr>
            <p:sp>
              <p:nvSpPr>
                <p:cNvPr id="47" name="דמעה 46"/>
                <p:cNvSpPr/>
                <p:nvPr/>
              </p:nvSpPr>
              <p:spPr>
                <a:xfrm rot="13320117">
                  <a:off x="5237908" y="3543062"/>
                  <a:ext cx="1724213" cy="1724213"/>
                </a:xfrm>
                <a:prstGeom prst="teardrop">
                  <a:avLst/>
                </a:prstGeom>
                <a:gradFill flip="none" rotWithShape="0">
                  <a:gsLst>
                    <a:gs pos="51000">
                      <a:srgbClr val="6D89BD"/>
                    </a:gs>
                    <a:gs pos="50000">
                      <a:srgbClr val="607FB7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8" name="אליפסה 47"/>
                <p:cNvSpPr/>
                <p:nvPr/>
              </p:nvSpPr>
              <p:spPr>
                <a:xfrm>
                  <a:off x="5347063" y="3660055"/>
                  <a:ext cx="1505902" cy="1490992"/>
                </a:xfrm>
                <a:prstGeom prst="ellipse">
                  <a:avLst/>
                </a:prstGeom>
                <a:solidFill>
                  <a:srgbClr val="E1F5F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9" name="אליפסה 48"/>
                <p:cNvSpPr/>
                <p:nvPr/>
              </p:nvSpPr>
              <p:spPr>
                <a:xfrm>
                  <a:off x="5518963" y="4243768"/>
                  <a:ext cx="1162104" cy="787400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0" name="אליפסה 49"/>
                <p:cNvSpPr/>
                <p:nvPr/>
              </p:nvSpPr>
              <p:spPr>
                <a:xfrm>
                  <a:off x="5706315" y="3797391"/>
                  <a:ext cx="787400" cy="787400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57150">
                  <a:solidFill>
                    <a:srgbClr val="E1F5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  <p:pic>
            <p:nvPicPr>
              <p:cNvPr id="41" name="תמונה 4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21563" y="4553833"/>
                <a:ext cx="5224725" cy="2054530"/>
              </a:xfrm>
              <a:prstGeom prst="rect">
                <a:avLst/>
              </a:prstGeom>
              <a:effectLst>
                <a:glow rad="127000">
                  <a:schemeClr val="tx1">
                    <a:alpha val="40000"/>
                  </a:schemeClr>
                </a:glow>
              </a:effectLst>
            </p:spPr>
          </p:pic>
        </p:grpSp>
      </p:grpSp>
      <p:grpSp>
        <p:nvGrpSpPr>
          <p:cNvPr id="52" name="קבוצה 51"/>
          <p:cNvGrpSpPr/>
          <p:nvPr/>
        </p:nvGrpSpPr>
        <p:grpSpPr>
          <a:xfrm>
            <a:off x="11561111" y="1105006"/>
            <a:ext cx="1266740" cy="1266740"/>
            <a:chOff x="5237908" y="3543062"/>
            <a:chExt cx="1724213" cy="1724213"/>
          </a:xfrm>
        </p:grpSpPr>
        <p:sp>
          <p:nvSpPr>
            <p:cNvPr id="53" name="דמעה 52"/>
            <p:cNvSpPr/>
            <p:nvPr/>
          </p:nvSpPr>
          <p:spPr>
            <a:xfrm rot="8100000">
              <a:off x="5237908" y="3543062"/>
              <a:ext cx="1724213" cy="1724213"/>
            </a:xfrm>
            <a:prstGeom prst="teardrop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אליפסה 53"/>
            <p:cNvSpPr/>
            <p:nvPr/>
          </p:nvSpPr>
          <p:spPr>
            <a:xfrm>
              <a:off x="5347063" y="3660055"/>
              <a:ext cx="1505902" cy="1490992"/>
            </a:xfrm>
            <a:prstGeom prst="ellipse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אליפסה 54"/>
            <p:cNvSpPr/>
            <p:nvPr/>
          </p:nvSpPr>
          <p:spPr>
            <a:xfrm>
              <a:off x="5518963" y="4243768"/>
              <a:ext cx="1162104" cy="7874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" name="אליפסה 55"/>
            <p:cNvSpPr/>
            <p:nvPr/>
          </p:nvSpPr>
          <p:spPr>
            <a:xfrm>
              <a:off x="5706315" y="3797391"/>
              <a:ext cx="787400" cy="787400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58" name="תמונה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788" y="7217584"/>
            <a:ext cx="8419306" cy="2310584"/>
          </a:xfrm>
          <a:prstGeom prst="rect">
            <a:avLst/>
          </a:prstGeom>
        </p:spPr>
      </p:pic>
      <p:pic>
        <p:nvPicPr>
          <p:cNvPr id="61" name="תמונה 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896" y="8298532"/>
            <a:ext cx="8419306" cy="23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83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קבוצה 3"/>
          <p:cNvGrpSpPr/>
          <p:nvPr/>
        </p:nvGrpSpPr>
        <p:grpSpPr>
          <a:xfrm>
            <a:off x="-4876800" y="-5782315"/>
            <a:ext cx="19497368" cy="25280629"/>
            <a:chOff x="1732710" y="-654475"/>
            <a:chExt cx="8521377" cy="11048967"/>
          </a:xfrm>
        </p:grpSpPr>
        <p:sp>
          <p:nvSpPr>
            <p:cNvPr id="48" name="אליפסה 47"/>
            <p:cNvSpPr/>
            <p:nvPr/>
          </p:nvSpPr>
          <p:spPr>
            <a:xfrm>
              <a:off x="3014695" y="357342"/>
              <a:ext cx="6171248" cy="617124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קשת מלאה 2"/>
            <p:cNvSpPr/>
            <p:nvPr/>
          </p:nvSpPr>
          <p:spPr>
            <a:xfrm>
              <a:off x="1983741" y="2155141"/>
              <a:ext cx="8227877" cy="8227877"/>
            </a:xfrm>
            <a:prstGeom prst="blockArc">
              <a:avLst>
                <a:gd name="adj1" fmla="val 12056879"/>
                <a:gd name="adj2" fmla="val 20367554"/>
                <a:gd name="adj3" fmla="val 3168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52" name="קשת מלאה 51"/>
            <p:cNvSpPr/>
            <p:nvPr/>
          </p:nvSpPr>
          <p:spPr>
            <a:xfrm>
              <a:off x="4652921" y="4955831"/>
              <a:ext cx="2903282" cy="2874537"/>
            </a:xfrm>
            <a:prstGeom prst="blockArc">
              <a:avLst>
                <a:gd name="adj1" fmla="val 11565512"/>
                <a:gd name="adj2" fmla="val 20841836"/>
                <a:gd name="adj3" fmla="val 3123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grpSp>
          <p:nvGrpSpPr>
            <p:cNvPr id="43" name="קבוצה 42"/>
            <p:cNvGrpSpPr/>
            <p:nvPr/>
          </p:nvGrpSpPr>
          <p:grpSpPr>
            <a:xfrm>
              <a:off x="4985059" y="5091860"/>
              <a:ext cx="2242335" cy="1348344"/>
              <a:chOff x="9198898" y="4740916"/>
              <a:chExt cx="2713226" cy="1631496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44" name="משולש שווה-שוקיים 43"/>
              <p:cNvSpPr/>
              <p:nvPr/>
            </p:nvSpPr>
            <p:spPr>
              <a:xfrm rot="10800000">
                <a:off x="9198898" y="5524228"/>
                <a:ext cx="981408" cy="84604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5" name="משולש שווה-שוקיים 44"/>
              <p:cNvSpPr/>
              <p:nvPr/>
            </p:nvSpPr>
            <p:spPr>
              <a:xfrm>
                <a:off x="9646870" y="4740916"/>
                <a:ext cx="1817284" cy="156662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6" name="משולש שווה-שוקיים 45"/>
              <p:cNvSpPr/>
              <p:nvPr/>
            </p:nvSpPr>
            <p:spPr>
              <a:xfrm rot="10800000">
                <a:off x="10928230" y="5524228"/>
                <a:ext cx="983894" cy="84818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" name="קשת מלאה 1"/>
            <p:cNvSpPr/>
            <p:nvPr/>
          </p:nvSpPr>
          <p:spPr>
            <a:xfrm>
              <a:off x="4646037" y="4847925"/>
              <a:ext cx="2903282" cy="2874537"/>
            </a:xfrm>
            <a:prstGeom prst="blockArc">
              <a:avLst>
                <a:gd name="adj1" fmla="val 11386988"/>
                <a:gd name="adj2" fmla="val 21003138"/>
                <a:gd name="adj3" fmla="val 545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78" name="קשת מלאה 77"/>
            <p:cNvSpPr/>
            <p:nvPr/>
          </p:nvSpPr>
          <p:spPr>
            <a:xfrm>
              <a:off x="1983740" y="2143667"/>
              <a:ext cx="8227877" cy="8227877"/>
            </a:xfrm>
            <a:prstGeom prst="blockArc">
              <a:avLst>
                <a:gd name="adj1" fmla="val 12462709"/>
                <a:gd name="adj2" fmla="val 19938883"/>
                <a:gd name="adj3" fmla="val 3222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80" name="קשת מלאה 79"/>
            <p:cNvSpPr/>
            <p:nvPr/>
          </p:nvSpPr>
          <p:spPr>
            <a:xfrm>
              <a:off x="1983740" y="2166615"/>
              <a:ext cx="8227877" cy="8227877"/>
            </a:xfrm>
            <a:prstGeom prst="blockArc">
              <a:avLst>
                <a:gd name="adj1" fmla="val 12675972"/>
                <a:gd name="adj2" fmla="val 19757694"/>
                <a:gd name="adj3" fmla="val 31559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81" name="קשת מלאה 80"/>
            <p:cNvSpPr/>
            <p:nvPr/>
          </p:nvSpPr>
          <p:spPr>
            <a:xfrm>
              <a:off x="1983740" y="2143667"/>
              <a:ext cx="8227877" cy="8227877"/>
            </a:xfrm>
            <a:prstGeom prst="blockArc">
              <a:avLst>
                <a:gd name="adj1" fmla="val 13164305"/>
                <a:gd name="adj2" fmla="val 19224937"/>
                <a:gd name="adj3" fmla="val 3225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82" name="קשת מלאה 81"/>
            <p:cNvSpPr/>
            <p:nvPr/>
          </p:nvSpPr>
          <p:spPr>
            <a:xfrm>
              <a:off x="1983741" y="2155141"/>
              <a:ext cx="8227877" cy="8227877"/>
            </a:xfrm>
            <a:prstGeom prst="blockArc">
              <a:avLst>
                <a:gd name="adj1" fmla="val 13331636"/>
                <a:gd name="adj2" fmla="val 19046949"/>
                <a:gd name="adj3" fmla="val 31569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83" name="קשת מלאה 82"/>
            <p:cNvSpPr/>
            <p:nvPr/>
          </p:nvSpPr>
          <p:spPr>
            <a:xfrm>
              <a:off x="2026210" y="2143667"/>
              <a:ext cx="8227877" cy="8227877"/>
            </a:xfrm>
            <a:prstGeom prst="blockArc">
              <a:avLst>
                <a:gd name="adj1" fmla="val 13788183"/>
                <a:gd name="adj2" fmla="val 18432360"/>
                <a:gd name="adj3" fmla="val 322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49" name="קשת מלאה 48"/>
            <p:cNvSpPr/>
            <p:nvPr/>
          </p:nvSpPr>
          <p:spPr>
            <a:xfrm>
              <a:off x="1997683" y="2129722"/>
              <a:ext cx="8227877" cy="8227877"/>
            </a:xfrm>
            <a:prstGeom prst="blockArc">
              <a:avLst>
                <a:gd name="adj1" fmla="val 14039630"/>
                <a:gd name="adj2" fmla="val 18333148"/>
                <a:gd name="adj3" fmla="val 31691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50" name="קשת מלאה 49"/>
            <p:cNvSpPr/>
            <p:nvPr/>
          </p:nvSpPr>
          <p:spPr>
            <a:xfrm>
              <a:off x="1983740" y="2132193"/>
              <a:ext cx="8227877" cy="8227877"/>
            </a:xfrm>
            <a:prstGeom prst="blockArc">
              <a:avLst>
                <a:gd name="adj1" fmla="val 14572896"/>
                <a:gd name="adj2" fmla="val 17796363"/>
                <a:gd name="adj3" fmla="val 3234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51" name="טבעת 50"/>
            <p:cNvSpPr/>
            <p:nvPr/>
          </p:nvSpPr>
          <p:spPr>
            <a:xfrm>
              <a:off x="2040150" y="-654475"/>
              <a:ext cx="8213934" cy="8213932"/>
            </a:xfrm>
            <a:prstGeom prst="donut">
              <a:avLst>
                <a:gd name="adj" fmla="val 135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6" name="קבוצה 5"/>
            <p:cNvGrpSpPr/>
            <p:nvPr/>
          </p:nvGrpSpPr>
          <p:grpSpPr>
            <a:xfrm>
              <a:off x="3032300" y="2447889"/>
              <a:ext cx="5997400" cy="916131"/>
              <a:chOff x="3032300" y="1983429"/>
              <a:chExt cx="5997400" cy="916131"/>
            </a:xfrm>
            <a:solidFill>
              <a:srgbClr val="FF3300"/>
            </a:solidFill>
          </p:grpSpPr>
          <p:sp>
            <p:nvSpPr>
              <p:cNvPr id="79" name="מקבילית 78"/>
              <p:cNvSpPr/>
              <p:nvPr/>
            </p:nvSpPr>
            <p:spPr>
              <a:xfrm>
                <a:off x="5530797" y="2398271"/>
                <a:ext cx="3498903" cy="501289"/>
              </a:xfrm>
              <a:prstGeom prst="parallelogram">
                <a:avLst>
                  <a:gd name="adj" fmla="val 23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7" name="מקבילית 86"/>
              <p:cNvSpPr/>
              <p:nvPr/>
            </p:nvSpPr>
            <p:spPr>
              <a:xfrm>
                <a:off x="3032300" y="1983429"/>
                <a:ext cx="2810293" cy="425295"/>
              </a:xfrm>
              <a:prstGeom prst="parallelogram">
                <a:avLst>
                  <a:gd name="adj" fmla="val 492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6" name="מקבילית 85"/>
              <p:cNvSpPr/>
              <p:nvPr/>
            </p:nvSpPr>
            <p:spPr>
              <a:xfrm>
                <a:off x="5442653" y="1983430"/>
                <a:ext cx="971872" cy="908790"/>
              </a:xfrm>
              <a:prstGeom prst="parallelogram">
                <a:avLst>
                  <a:gd name="adj" fmla="val 1572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65" name="קבוצה 64"/>
            <p:cNvGrpSpPr/>
            <p:nvPr/>
          </p:nvGrpSpPr>
          <p:grpSpPr>
            <a:xfrm>
              <a:off x="3539046" y="953073"/>
              <a:ext cx="3280229" cy="1320800"/>
              <a:chOff x="740229" y="957943"/>
              <a:chExt cx="3280229" cy="1320800"/>
            </a:xfrm>
            <a:solidFill>
              <a:srgbClr val="1F4E79"/>
            </a:solidFill>
          </p:grpSpPr>
          <p:sp>
            <p:nvSpPr>
              <p:cNvPr id="66" name="משולש שווה-שוקיים 65"/>
              <p:cNvSpPr/>
              <p:nvPr/>
            </p:nvSpPr>
            <p:spPr>
              <a:xfrm>
                <a:off x="740229" y="1712686"/>
                <a:ext cx="3062514" cy="566057"/>
              </a:xfrm>
              <a:prstGeom prst="triangle">
                <a:avLst>
                  <a:gd name="adj" fmla="val 661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7" name="מקבילית 3"/>
              <p:cNvSpPr/>
              <p:nvPr/>
            </p:nvSpPr>
            <p:spPr>
              <a:xfrm>
                <a:off x="2119086" y="957943"/>
                <a:ext cx="1683657" cy="1320800"/>
              </a:xfrm>
              <a:custGeom>
                <a:avLst/>
                <a:gdLst>
                  <a:gd name="connsiteX0" fmla="*/ 0 w 1683657"/>
                  <a:gd name="connsiteY0" fmla="*/ 1320800 h 1320800"/>
                  <a:gd name="connsiteX1" fmla="*/ 1310577 w 1683657"/>
                  <a:gd name="connsiteY1" fmla="*/ 0 h 1320800"/>
                  <a:gd name="connsiteX2" fmla="*/ 1683657 w 1683657"/>
                  <a:gd name="connsiteY2" fmla="*/ 0 h 1320800"/>
                  <a:gd name="connsiteX3" fmla="*/ 373080 w 1683657"/>
                  <a:gd name="connsiteY3" fmla="*/ 1320800 h 1320800"/>
                  <a:gd name="connsiteX4" fmla="*/ 0 w 1683657"/>
                  <a:gd name="connsiteY4" fmla="*/ 1320800 h 1320800"/>
                  <a:gd name="connsiteX0" fmla="*/ 0 w 1683657"/>
                  <a:gd name="connsiteY0" fmla="*/ 1320800 h 1320800"/>
                  <a:gd name="connsiteX1" fmla="*/ 1310577 w 1683657"/>
                  <a:gd name="connsiteY1" fmla="*/ 0 h 1320800"/>
                  <a:gd name="connsiteX2" fmla="*/ 1683657 w 1683657"/>
                  <a:gd name="connsiteY2" fmla="*/ 0 h 1320800"/>
                  <a:gd name="connsiteX3" fmla="*/ 1389080 w 1683657"/>
                  <a:gd name="connsiteY3" fmla="*/ 1161142 h 1320800"/>
                  <a:gd name="connsiteX4" fmla="*/ 0 w 1683657"/>
                  <a:gd name="connsiteY4" fmla="*/ 1320800 h 132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3657" h="1320800">
                    <a:moveTo>
                      <a:pt x="0" y="1320800"/>
                    </a:moveTo>
                    <a:lnTo>
                      <a:pt x="1310577" y="0"/>
                    </a:lnTo>
                    <a:lnTo>
                      <a:pt x="1683657" y="0"/>
                    </a:lnTo>
                    <a:lnTo>
                      <a:pt x="1389080" y="1161142"/>
                    </a:lnTo>
                    <a:lnTo>
                      <a:pt x="0" y="13208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8" name="מקבילית 67"/>
              <p:cNvSpPr/>
              <p:nvPr/>
            </p:nvSpPr>
            <p:spPr>
              <a:xfrm>
                <a:off x="3352800" y="957943"/>
                <a:ext cx="641340" cy="1320800"/>
              </a:xfrm>
              <a:prstGeom prst="parallelogram">
                <a:avLst>
                  <a:gd name="adj" fmla="val 3856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9" name="מקבילית 68"/>
              <p:cNvSpPr/>
              <p:nvPr/>
            </p:nvSpPr>
            <p:spPr>
              <a:xfrm>
                <a:off x="3468914" y="1712685"/>
                <a:ext cx="551544" cy="566057"/>
              </a:xfrm>
              <a:prstGeom prst="parallelogram">
                <a:avLst>
                  <a:gd name="adj" fmla="val 1885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5" name="קבוצה 4"/>
            <p:cNvGrpSpPr/>
            <p:nvPr/>
          </p:nvGrpSpPr>
          <p:grpSpPr>
            <a:xfrm>
              <a:off x="3204778" y="2667116"/>
              <a:ext cx="5824922" cy="738634"/>
              <a:chOff x="3204778" y="2202658"/>
              <a:chExt cx="5824922" cy="738634"/>
            </a:xfrm>
            <a:solidFill>
              <a:srgbClr val="DA2A00"/>
            </a:solidFill>
          </p:grpSpPr>
          <p:sp>
            <p:nvSpPr>
              <p:cNvPr id="113" name="מקבילית 112"/>
              <p:cNvSpPr/>
              <p:nvPr/>
            </p:nvSpPr>
            <p:spPr>
              <a:xfrm>
                <a:off x="6279856" y="2379914"/>
                <a:ext cx="2749844" cy="199062"/>
              </a:xfrm>
              <a:prstGeom prst="parallelogram">
                <a:avLst>
                  <a:gd name="adj" fmla="val 209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7" name="מקבילית 76"/>
              <p:cNvSpPr/>
              <p:nvPr/>
            </p:nvSpPr>
            <p:spPr>
              <a:xfrm>
                <a:off x="3204778" y="2202658"/>
                <a:ext cx="2704885" cy="223918"/>
              </a:xfrm>
              <a:prstGeom prst="parallelogram">
                <a:avLst>
                  <a:gd name="adj" fmla="val 1460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7" name="מקבילית 116"/>
              <p:cNvSpPr/>
              <p:nvPr/>
            </p:nvSpPr>
            <p:spPr>
              <a:xfrm>
                <a:off x="5429272" y="2256272"/>
                <a:ext cx="312529" cy="685020"/>
              </a:xfrm>
              <a:prstGeom prst="parallelogram">
                <a:avLst>
                  <a:gd name="adj" fmla="val 377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47" name="טבעת 46"/>
            <p:cNvSpPr/>
            <p:nvPr/>
          </p:nvSpPr>
          <p:spPr>
            <a:xfrm>
              <a:off x="3021579" y="357344"/>
              <a:ext cx="6171250" cy="6171249"/>
            </a:xfrm>
            <a:prstGeom prst="donut">
              <a:avLst>
                <a:gd name="adj" fmla="val 4662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משולש ישר-זווית 7"/>
            <p:cNvSpPr/>
            <p:nvPr/>
          </p:nvSpPr>
          <p:spPr>
            <a:xfrm>
              <a:off x="6819274" y="1054673"/>
              <a:ext cx="1872343" cy="1219200"/>
            </a:xfrm>
            <a:custGeom>
              <a:avLst/>
              <a:gdLst>
                <a:gd name="connsiteX0" fmla="*/ 0 w 1872343"/>
                <a:gd name="connsiteY0" fmla="*/ 1320799 h 1320799"/>
                <a:gd name="connsiteX1" fmla="*/ 0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20799 h 1320799"/>
                <a:gd name="connsiteX1" fmla="*/ 159657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06285 h 1306285"/>
                <a:gd name="connsiteX1" fmla="*/ 217714 w 1872343"/>
                <a:gd name="connsiteY1" fmla="*/ 0 h 1306285"/>
                <a:gd name="connsiteX2" fmla="*/ 1872343 w 1872343"/>
                <a:gd name="connsiteY2" fmla="*/ 1306285 h 1306285"/>
                <a:gd name="connsiteX3" fmla="*/ 0 w 1872343"/>
                <a:gd name="connsiteY3" fmla="*/ 1306285 h 1306285"/>
                <a:gd name="connsiteX0" fmla="*/ 0 w 1872343"/>
                <a:gd name="connsiteY0" fmla="*/ 1219200 h 1219200"/>
                <a:gd name="connsiteX1" fmla="*/ 290285 w 1872343"/>
                <a:gd name="connsiteY1" fmla="*/ 0 h 1219200"/>
                <a:gd name="connsiteX2" fmla="*/ 1872343 w 1872343"/>
                <a:gd name="connsiteY2" fmla="*/ 1219200 h 1219200"/>
                <a:gd name="connsiteX3" fmla="*/ 0 w 1872343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2343" h="1219200">
                  <a:moveTo>
                    <a:pt x="0" y="1219200"/>
                  </a:moveTo>
                  <a:lnTo>
                    <a:pt x="290285" y="0"/>
                  </a:lnTo>
                  <a:lnTo>
                    <a:pt x="187234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1" name="משולש ישר-זווית 7"/>
            <p:cNvSpPr/>
            <p:nvPr/>
          </p:nvSpPr>
          <p:spPr>
            <a:xfrm>
              <a:off x="7167617" y="1226426"/>
              <a:ext cx="1523999" cy="1102525"/>
            </a:xfrm>
            <a:custGeom>
              <a:avLst/>
              <a:gdLst>
                <a:gd name="connsiteX0" fmla="*/ 0 w 1872343"/>
                <a:gd name="connsiteY0" fmla="*/ 1320799 h 1320799"/>
                <a:gd name="connsiteX1" fmla="*/ 0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20799 h 1320799"/>
                <a:gd name="connsiteX1" fmla="*/ 159657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06285 h 1306285"/>
                <a:gd name="connsiteX1" fmla="*/ 217714 w 1872343"/>
                <a:gd name="connsiteY1" fmla="*/ 0 h 1306285"/>
                <a:gd name="connsiteX2" fmla="*/ 1872343 w 1872343"/>
                <a:gd name="connsiteY2" fmla="*/ 1306285 h 1306285"/>
                <a:gd name="connsiteX3" fmla="*/ 0 w 1872343"/>
                <a:gd name="connsiteY3" fmla="*/ 1306285 h 1306285"/>
                <a:gd name="connsiteX0" fmla="*/ 0 w 1872343"/>
                <a:gd name="connsiteY0" fmla="*/ 1219200 h 1219200"/>
                <a:gd name="connsiteX1" fmla="*/ 290285 w 1872343"/>
                <a:gd name="connsiteY1" fmla="*/ 0 h 1219200"/>
                <a:gd name="connsiteX2" fmla="*/ 1872343 w 1872343"/>
                <a:gd name="connsiteY2" fmla="*/ 1219200 h 1219200"/>
                <a:gd name="connsiteX3" fmla="*/ 0 w 1872343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2343" h="1219200">
                  <a:moveTo>
                    <a:pt x="0" y="1219200"/>
                  </a:moveTo>
                  <a:lnTo>
                    <a:pt x="290285" y="0"/>
                  </a:lnTo>
                  <a:lnTo>
                    <a:pt x="187234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2" name="משולש ישר-זווית 7"/>
            <p:cNvSpPr/>
            <p:nvPr/>
          </p:nvSpPr>
          <p:spPr>
            <a:xfrm>
              <a:off x="7269217" y="1347661"/>
              <a:ext cx="1422399" cy="926213"/>
            </a:xfrm>
            <a:custGeom>
              <a:avLst/>
              <a:gdLst>
                <a:gd name="connsiteX0" fmla="*/ 0 w 1872343"/>
                <a:gd name="connsiteY0" fmla="*/ 1320799 h 1320799"/>
                <a:gd name="connsiteX1" fmla="*/ 0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20799 h 1320799"/>
                <a:gd name="connsiteX1" fmla="*/ 159657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06285 h 1306285"/>
                <a:gd name="connsiteX1" fmla="*/ 217714 w 1872343"/>
                <a:gd name="connsiteY1" fmla="*/ 0 h 1306285"/>
                <a:gd name="connsiteX2" fmla="*/ 1872343 w 1872343"/>
                <a:gd name="connsiteY2" fmla="*/ 1306285 h 1306285"/>
                <a:gd name="connsiteX3" fmla="*/ 0 w 1872343"/>
                <a:gd name="connsiteY3" fmla="*/ 1306285 h 1306285"/>
                <a:gd name="connsiteX0" fmla="*/ 0 w 1872343"/>
                <a:gd name="connsiteY0" fmla="*/ 1219200 h 1219200"/>
                <a:gd name="connsiteX1" fmla="*/ 290285 w 1872343"/>
                <a:gd name="connsiteY1" fmla="*/ 0 h 1219200"/>
                <a:gd name="connsiteX2" fmla="*/ 1872343 w 1872343"/>
                <a:gd name="connsiteY2" fmla="*/ 1219200 h 1219200"/>
                <a:gd name="connsiteX3" fmla="*/ 0 w 1872343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2343" h="1219200">
                  <a:moveTo>
                    <a:pt x="0" y="1219200"/>
                  </a:moveTo>
                  <a:lnTo>
                    <a:pt x="290285" y="0"/>
                  </a:lnTo>
                  <a:lnTo>
                    <a:pt x="187234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3" name="משולש ישר-זווית 7"/>
            <p:cNvSpPr/>
            <p:nvPr/>
          </p:nvSpPr>
          <p:spPr>
            <a:xfrm>
              <a:off x="7617559" y="1501050"/>
              <a:ext cx="1074055" cy="846256"/>
            </a:xfrm>
            <a:custGeom>
              <a:avLst/>
              <a:gdLst>
                <a:gd name="connsiteX0" fmla="*/ 0 w 1872343"/>
                <a:gd name="connsiteY0" fmla="*/ 1320799 h 1320799"/>
                <a:gd name="connsiteX1" fmla="*/ 0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20799 h 1320799"/>
                <a:gd name="connsiteX1" fmla="*/ 159657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06285 h 1306285"/>
                <a:gd name="connsiteX1" fmla="*/ 217714 w 1872343"/>
                <a:gd name="connsiteY1" fmla="*/ 0 h 1306285"/>
                <a:gd name="connsiteX2" fmla="*/ 1872343 w 1872343"/>
                <a:gd name="connsiteY2" fmla="*/ 1306285 h 1306285"/>
                <a:gd name="connsiteX3" fmla="*/ 0 w 1872343"/>
                <a:gd name="connsiteY3" fmla="*/ 1306285 h 1306285"/>
                <a:gd name="connsiteX0" fmla="*/ 0 w 1872343"/>
                <a:gd name="connsiteY0" fmla="*/ 1219200 h 1219200"/>
                <a:gd name="connsiteX1" fmla="*/ 290285 w 1872343"/>
                <a:gd name="connsiteY1" fmla="*/ 0 h 1219200"/>
                <a:gd name="connsiteX2" fmla="*/ 1872343 w 1872343"/>
                <a:gd name="connsiteY2" fmla="*/ 1219200 h 1219200"/>
                <a:gd name="connsiteX3" fmla="*/ 0 w 1872343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2343" h="1219200">
                  <a:moveTo>
                    <a:pt x="0" y="1219200"/>
                  </a:moveTo>
                  <a:lnTo>
                    <a:pt x="290285" y="0"/>
                  </a:lnTo>
                  <a:lnTo>
                    <a:pt x="187234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משולש ישר-זווית 7"/>
            <p:cNvSpPr/>
            <p:nvPr/>
          </p:nvSpPr>
          <p:spPr>
            <a:xfrm>
              <a:off x="7719158" y="1640644"/>
              <a:ext cx="972454" cy="633226"/>
            </a:xfrm>
            <a:custGeom>
              <a:avLst/>
              <a:gdLst>
                <a:gd name="connsiteX0" fmla="*/ 0 w 1872343"/>
                <a:gd name="connsiteY0" fmla="*/ 1320799 h 1320799"/>
                <a:gd name="connsiteX1" fmla="*/ 0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20799 h 1320799"/>
                <a:gd name="connsiteX1" fmla="*/ 159657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06285 h 1306285"/>
                <a:gd name="connsiteX1" fmla="*/ 217714 w 1872343"/>
                <a:gd name="connsiteY1" fmla="*/ 0 h 1306285"/>
                <a:gd name="connsiteX2" fmla="*/ 1872343 w 1872343"/>
                <a:gd name="connsiteY2" fmla="*/ 1306285 h 1306285"/>
                <a:gd name="connsiteX3" fmla="*/ 0 w 1872343"/>
                <a:gd name="connsiteY3" fmla="*/ 1306285 h 1306285"/>
                <a:gd name="connsiteX0" fmla="*/ 0 w 1872343"/>
                <a:gd name="connsiteY0" fmla="*/ 1219200 h 1219200"/>
                <a:gd name="connsiteX1" fmla="*/ 290285 w 1872343"/>
                <a:gd name="connsiteY1" fmla="*/ 0 h 1219200"/>
                <a:gd name="connsiteX2" fmla="*/ 1872343 w 1872343"/>
                <a:gd name="connsiteY2" fmla="*/ 1219200 h 1219200"/>
                <a:gd name="connsiteX3" fmla="*/ 0 w 1872343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2343" h="1219200">
                  <a:moveTo>
                    <a:pt x="0" y="1219200"/>
                  </a:moveTo>
                  <a:lnTo>
                    <a:pt x="290285" y="0"/>
                  </a:lnTo>
                  <a:lnTo>
                    <a:pt x="187234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88" name="קבוצה 87"/>
            <p:cNvGrpSpPr/>
            <p:nvPr/>
          </p:nvGrpSpPr>
          <p:grpSpPr>
            <a:xfrm>
              <a:off x="3445863" y="1842988"/>
              <a:ext cx="5227435" cy="2056959"/>
              <a:chOff x="3276902" y="2568857"/>
              <a:chExt cx="5227435" cy="2056959"/>
            </a:xfrm>
            <a:solidFill>
              <a:schemeClr val="accent1">
                <a:lumMod val="20000"/>
                <a:lumOff val="80000"/>
              </a:schemeClr>
            </a:solidFill>
          </p:grpSpPr>
          <p:grpSp>
            <p:nvGrpSpPr>
              <p:cNvPr id="89" name="קבוצה 88"/>
              <p:cNvGrpSpPr/>
              <p:nvPr/>
            </p:nvGrpSpPr>
            <p:grpSpPr>
              <a:xfrm>
                <a:off x="5773564" y="2568857"/>
                <a:ext cx="2730773" cy="1592417"/>
                <a:chOff x="5616960" y="2046106"/>
                <a:chExt cx="5106301" cy="2516850"/>
              </a:xfrm>
              <a:grpFill/>
            </p:grpSpPr>
            <p:sp>
              <p:nvSpPr>
                <p:cNvPr id="99" name="מקבילית 98"/>
                <p:cNvSpPr/>
                <p:nvPr/>
              </p:nvSpPr>
              <p:spPr>
                <a:xfrm>
                  <a:off x="5969993" y="2051119"/>
                  <a:ext cx="1265823" cy="723614"/>
                </a:xfrm>
                <a:prstGeom prst="parallelogram">
                  <a:avLst>
                    <a:gd name="adj" fmla="val 1781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00" name="מקבילית 99"/>
                <p:cNvSpPr/>
                <p:nvPr/>
              </p:nvSpPr>
              <p:spPr>
                <a:xfrm>
                  <a:off x="8746336" y="2046108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01" name="מקבילית 100"/>
                <p:cNvSpPr/>
                <p:nvPr/>
              </p:nvSpPr>
              <p:spPr>
                <a:xfrm>
                  <a:off x="9713128" y="2046107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02" name="מקבילית 101"/>
                <p:cNvSpPr/>
                <p:nvPr/>
              </p:nvSpPr>
              <p:spPr>
                <a:xfrm>
                  <a:off x="9686510" y="2046108"/>
                  <a:ext cx="422845" cy="723614"/>
                </a:xfrm>
                <a:prstGeom prst="parallelogram">
                  <a:avLst>
                    <a:gd name="adj" fmla="val 352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03" name="מקבילית 102"/>
                <p:cNvSpPr/>
                <p:nvPr/>
              </p:nvSpPr>
              <p:spPr>
                <a:xfrm>
                  <a:off x="9034054" y="3059247"/>
                  <a:ext cx="1184141" cy="718687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04" name="מקבילית 103"/>
                <p:cNvSpPr/>
                <p:nvPr/>
              </p:nvSpPr>
              <p:spPr>
                <a:xfrm>
                  <a:off x="5616960" y="2831129"/>
                  <a:ext cx="1010133" cy="1731827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05" name="מקבילית 104"/>
                <p:cNvSpPr/>
                <p:nvPr/>
              </p:nvSpPr>
              <p:spPr>
                <a:xfrm>
                  <a:off x="6522307" y="2051120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06" name="מקבילית 105"/>
                <p:cNvSpPr/>
                <p:nvPr/>
              </p:nvSpPr>
              <p:spPr>
                <a:xfrm>
                  <a:off x="8002414" y="2046107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07" name="מקבילית 106"/>
                <p:cNvSpPr/>
                <p:nvPr/>
              </p:nvSpPr>
              <p:spPr>
                <a:xfrm>
                  <a:off x="7459257" y="2046106"/>
                  <a:ext cx="1265823" cy="723614"/>
                </a:xfrm>
                <a:prstGeom prst="parallelogram">
                  <a:avLst>
                    <a:gd name="adj" fmla="val 1729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  <p:grpSp>
            <p:nvGrpSpPr>
              <p:cNvPr id="90" name="קבוצה 89"/>
              <p:cNvGrpSpPr/>
              <p:nvPr/>
            </p:nvGrpSpPr>
            <p:grpSpPr>
              <a:xfrm>
                <a:off x="3276902" y="3528526"/>
                <a:ext cx="2809762" cy="1097290"/>
                <a:chOff x="6324538" y="3871392"/>
                <a:chExt cx="5254003" cy="1734291"/>
              </a:xfrm>
              <a:grpFill/>
            </p:grpSpPr>
            <p:sp>
              <p:nvSpPr>
                <p:cNvPr id="91" name="מקבילית 90"/>
                <p:cNvSpPr/>
                <p:nvPr/>
              </p:nvSpPr>
              <p:spPr>
                <a:xfrm flipH="1">
                  <a:off x="10223182" y="3871392"/>
                  <a:ext cx="1355359" cy="1731828"/>
                </a:xfrm>
                <a:prstGeom prst="parallelogram">
                  <a:avLst>
                    <a:gd name="adj" fmla="val 5053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92" name="מקבילית 91"/>
                <p:cNvSpPr/>
                <p:nvPr/>
              </p:nvSpPr>
              <p:spPr>
                <a:xfrm>
                  <a:off x="9889336" y="4409143"/>
                  <a:ext cx="833320" cy="1196540"/>
                </a:xfrm>
                <a:prstGeom prst="parallelogram">
                  <a:avLst>
                    <a:gd name="adj" fmla="val 27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93" name="מקבילית 92"/>
                <p:cNvSpPr/>
                <p:nvPr/>
              </p:nvSpPr>
              <p:spPr>
                <a:xfrm>
                  <a:off x="8386962" y="3871392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94" name="מקבילית 93"/>
                <p:cNvSpPr/>
                <p:nvPr/>
              </p:nvSpPr>
              <p:spPr>
                <a:xfrm>
                  <a:off x="9325496" y="3873855"/>
                  <a:ext cx="800826" cy="1010677"/>
                </a:xfrm>
                <a:prstGeom prst="parallelogram">
                  <a:avLst>
                    <a:gd name="adj" fmla="val 2374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95" name="מקבילית 94"/>
                <p:cNvSpPr/>
                <p:nvPr/>
              </p:nvSpPr>
              <p:spPr>
                <a:xfrm>
                  <a:off x="7634926" y="3871392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96" name="מקבילית 95"/>
                <p:cNvSpPr/>
                <p:nvPr/>
              </p:nvSpPr>
              <p:spPr>
                <a:xfrm>
                  <a:off x="6871762" y="3871392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97" name="מקבילית 96"/>
                <p:cNvSpPr/>
                <p:nvPr/>
              </p:nvSpPr>
              <p:spPr>
                <a:xfrm>
                  <a:off x="7156369" y="4884532"/>
                  <a:ext cx="1877081" cy="718689"/>
                </a:xfrm>
                <a:prstGeom prst="parallelogram">
                  <a:avLst>
                    <a:gd name="adj" fmla="val 10809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98" name="מקבילית 97"/>
                <p:cNvSpPr/>
                <p:nvPr/>
              </p:nvSpPr>
              <p:spPr>
                <a:xfrm>
                  <a:off x="6324538" y="3873855"/>
                  <a:ext cx="800826" cy="1010677"/>
                </a:xfrm>
                <a:prstGeom prst="parallelogram">
                  <a:avLst>
                    <a:gd name="adj" fmla="val 2374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</p:grpSp>
        <p:grpSp>
          <p:nvGrpSpPr>
            <p:cNvPr id="76" name="קבוצה 75"/>
            <p:cNvGrpSpPr/>
            <p:nvPr/>
          </p:nvGrpSpPr>
          <p:grpSpPr>
            <a:xfrm>
              <a:off x="1732710" y="1861554"/>
              <a:ext cx="2067194" cy="1575814"/>
              <a:chOff x="1908016" y="2118302"/>
              <a:chExt cx="2157787" cy="1644873"/>
            </a:xfrm>
            <a:solidFill>
              <a:srgbClr val="FFC000"/>
            </a:solidFill>
          </p:grpSpPr>
          <p:sp>
            <p:nvSpPr>
              <p:cNvPr id="108" name="משולש שווה-שוקיים 9"/>
              <p:cNvSpPr/>
              <p:nvPr/>
            </p:nvSpPr>
            <p:spPr>
              <a:xfrm>
                <a:off x="1908016" y="2118302"/>
                <a:ext cx="2157787" cy="834882"/>
              </a:xfrm>
              <a:custGeom>
                <a:avLst/>
                <a:gdLst>
                  <a:gd name="connsiteX0" fmla="*/ 0 w 2413000"/>
                  <a:gd name="connsiteY0" fmla="*/ 1301750 h 1301750"/>
                  <a:gd name="connsiteX1" fmla="*/ 1206500 w 2413000"/>
                  <a:gd name="connsiteY1" fmla="*/ 0 h 1301750"/>
                  <a:gd name="connsiteX2" fmla="*/ 2413000 w 2413000"/>
                  <a:gd name="connsiteY2" fmla="*/ 1301750 h 1301750"/>
                  <a:gd name="connsiteX3" fmla="*/ 0 w 2413000"/>
                  <a:gd name="connsiteY3" fmla="*/ 1301750 h 1301750"/>
                  <a:gd name="connsiteX0" fmla="*/ 0 w 2908300"/>
                  <a:gd name="connsiteY0" fmla="*/ 1206500 h 1206500"/>
                  <a:gd name="connsiteX1" fmla="*/ 2908300 w 2908300"/>
                  <a:gd name="connsiteY1" fmla="*/ 0 h 1206500"/>
                  <a:gd name="connsiteX2" fmla="*/ 2413000 w 2908300"/>
                  <a:gd name="connsiteY2" fmla="*/ 1206500 h 1206500"/>
                  <a:gd name="connsiteX3" fmla="*/ 0 w 2908300"/>
                  <a:gd name="connsiteY3" fmla="*/ 1206500 h 1206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8300" h="1206500">
                    <a:moveTo>
                      <a:pt x="0" y="1206500"/>
                    </a:moveTo>
                    <a:lnTo>
                      <a:pt x="2908300" y="0"/>
                    </a:lnTo>
                    <a:lnTo>
                      <a:pt x="2413000" y="1206500"/>
                    </a:lnTo>
                    <a:lnTo>
                      <a:pt x="0" y="12065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4" name="משולש שווה-שוקיים 9"/>
              <p:cNvSpPr/>
              <p:nvPr/>
            </p:nvSpPr>
            <p:spPr>
              <a:xfrm flipV="1">
                <a:off x="1908212" y="2953183"/>
                <a:ext cx="1791163" cy="809992"/>
              </a:xfrm>
              <a:custGeom>
                <a:avLst/>
                <a:gdLst>
                  <a:gd name="connsiteX0" fmla="*/ 0 w 2413000"/>
                  <a:gd name="connsiteY0" fmla="*/ 1301750 h 1301750"/>
                  <a:gd name="connsiteX1" fmla="*/ 1206500 w 2413000"/>
                  <a:gd name="connsiteY1" fmla="*/ 0 h 1301750"/>
                  <a:gd name="connsiteX2" fmla="*/ 2413000 w 2413000"/>
                  <a:gd name="connsiteY2" fmla="*/ 1301750 h 1301750"/>
                  <a:gd name="connsiteX3" fmla="*/ 0 w 2413000"/>
                  <a:gd name="connsiteY3" fmla="*/ 1301750 h 1301750"/>
                  <a:gd name="connsiteX0" fmla="*/ 0 w 2908300"/>
                  <a:gd name="connsiteY0" fmla="*/ 1206500 h 1206500"/>
                  <a:gd name="connsiteX1" fmla="*/ 2908300 w 2908300"/>
                  <a:gd name="connsiteY1" fmla="*/ 0 h 1206500"/>
                  <a:gd name="connsiteX2" fmla="*/ 2413000 w 2908300"/>
                  <a:gd name="connsiteY2" fmla="*/ 1206500 h 1206500"/>
                  <a:gd name="connsiteX3" fmla="*/ 0 w 2908300"/>
                  <a:gd name="connsiteY3" fmla="*/ 1206500 h 1206500"/>
                  <a:gd name="connsiteX0" fmla="*/ 0 w 2412999"/>
                  <a:gd name="connsiteY0" fmla="*/ 1184294 h 1184294"/>
                  <a:gd name="connsiteX1" fmla="*/ 2380585 w 2412999"/>
                  <a:gd name="connsiteY1" fmla="*/ 0 h 1184294"/>
                  <a:gd name="connsiteX2" fmla="*/ 2413000 w 2412999"/>
                  <a:gd name="connsiteY2" fmla="*/ 1184294 h 1184294"/>
                  <a:gd name="connsiteX3" fmla="*/ 0 w 2412999"/>
                  <a:gd name="connsiteY3" fmla="*/ 1184294 h 1184294"/>
                  <a:gd name="connsiteX0" fmla="*/ 0 w 2413000"/>
                  <a:gd name="connsiteY0" fmla="*/ 1184294 h 1184294"/>
                  <a:gd name="connsiteX1" fmla="*/ 2253105 w 2413000"/>
                  <a:gd name="connsiteY1" fmla="*/ 0 h 1184294"/>
                  <a:gd name="connsiteX2" fmla="*/ 2413000 w 2413000"/>
                  <a:gd name="connsiteY2" fmla="*/ 1184294 h 1184294"/>
                  <a:gd name="connsiteX3" fmla="*/ 0 w 2413000"/>
                  <a:gd name="connsiteY3" fmla="*/ 1184294 h 1184294"/>
                  <a:gd name="connsiteX0" fmla="*/ 0 w 2413000"/>
                  <a:gd name="connsiteY0" fmla="*/ 1180852 h 1180852"/>
                  <a:gd name="connsiteX1" fmla="*/ 2181512 w 2413000"/>
                  <a:gd name="connsiteY1" fmla="*/ 0 h 1180852"/>
                  <a:gd name="connsiteX2" fmla="*/ 2413000 w 2413000"/>
                  <a:gd name="connsiteY2" fmla="*/ 1180852 h 1180852"/>
                  <a:gd name="connsiteX3" fmla="*/ 0 w 2413000"/>
                  <a:gd name="connsiteY3" fmla="*/ 1180852 h 1180852"/>
                  <a:gd name="connsiteX0" fmla="*/ 0 w 2413000"/>
                  <a:gd name="connsiteY0" fmla="*/ 1170528 h 1170528"/>
                  <a:gd name="connsiteX1" fmla="*/ 2216435 w 2413000"/>
                  <a:gd name="connsiteY1" fmla="*/ 0 h 1170528"/>
                  <a:gd name="connsiteX2" fmla="*/ 2413000 w 2413000"/>
                  <a:gd name="connsiteY2" fmla="*/ 1170528 h 1170528"/>
                  <a:gd name="connsiteX3" fmla="*/ 0 w 2413000"/>
                  <a:gd name="connsiteY3" fmla="*/ 1170528 h 117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3000" h="1170528">
                    <a:moveTo>
                      <a:pt x="0" y="1170528"/>
                    </a:moveTo>
                    <a:lnTo>
                      <a:pt x="2216435" y="0"/>
                    </a:lnTo>
                    <a:lnTo>
                      <a:pt x="2413000" y="1170528"/>
                    </a:lnTo>
                    <a:lnTo>
                      <a:pt x="0" y="11705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15" name="משולש שווה-שוקיים 9"/>
            <p:cNvSpPr/>
            <p:nvPr/>
          </p:nvSpPr>
          <p:spPr>
            <a:xfrm>
              <a:off x="2033603" y="2006489"/>
              <a:ext cx="1708425" cy="661016"/>
            </a:xfrm>
            <a:custGeom>
              <a:avLst/>
              <a:gdLst>
                <a:gd name="connsiteX0" fmla="*/ 0 w 2413000"/>
                <a:gd name="connsiteY0" fmla="*/ 1301750 h 1301750"/>
                <a:gd name="connsiteX1" fmla="*/ 1206500 w 2413000"/>
                <a:gd name="connsiteY1" fmla="*/ 0 h 1301750"/>
                <a:gd name="connsiteX2" fmla="*/ 2413000 w 2413000"/>
                <a:gd name="connsiteY2" fmla="*/ 1301750 h 1301750"/>
                <a:gd name="connsiteX3" fmla="*/ 0 w 2413000"/>
                <a:gd name="connsiteY3" fmla="*/ 1301750 h 1301750"/>
                <a:gd name="connsiteX0" fmla="*/ 0 w 2908300"/>
                <a:gd name="connsiteY0" fmla="*/ 1206500 h 1206500"/>
                <a:gd name="connsiteX1" fmla="*/ 2908300 w 2908300"/>
                <a:gd name="connsiteY1" fmla="*/ 0 h 1206500"/>
                <a:gd name="connsiteX2" fmla="*/ 2413000 w 2908300"/>
                <a:gd name="connsiteY2" fmla="*/ 1206500 h 1206500"/>
                <a:gd name="connsiteX3" fmla="*/ 0 w 2908300"/>
                <a:gd name="connsiteY3" fmla="*/ 1206500 h 120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8300" h="1206500">
                  <a:moveTo>
                    <a:pt x="0" y="1206500"/>
                  </a:moveTo>
                  <a:lnTo>
                    <a:pt x="2908300" y="0"/>
                  </a:lnTo>
                  <a:lnTo>
                    <a:pt x="2413000" y="1206500"/>
                  </a:lnTo>
                  <a:lnTo>
                    <a:pt x="0" y="120650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6" name="משולש שווה-שוקיים 9"/>
            <p:cNvSpPr/>
            <p:nvPr/>
          </p:nvSpPr>
          <p:spPr>
            <a:xfrm flipV="1">
              <a:off x="2034223" y="2667115"/>
              <a:ext cx="1418151" cy="641310"/>
            </a:xfrm>
            <a:custGeom>
              <a:avLst/>
              <a:gdLst>
                <a:gd name="connsiteX0" fmla="*/ 0 w 2413000"/>
                <a:gd name="connsiteY0" fmla="*/ 1301750 h 1301750"/>
                <a:gd name="connsiteX1" fmla="*/ 1206500 w 2413000"/>
                <a:gd name="connsiteY1" fmla="*/ 0 h 1301750"/>
                <a:gd name="connsiteX2" fmla="*/ 2413000 w 2413000"/>
                <a:gd name="connsiteY2" fmla="*/ 1301750 h 1301750"/>
                <a:gd name="connsiteX3" fmla="*/ 0 w 2413000"/>
                <a:gd name="connsiteY3" fmla="*/ 1301750 h 1301750"/>
                <a:gd name="connsiteX0" fmla="*/ 0 w 2908300"/>
                <a:gd name="connsiteY0" fmla="*/ 1206500 h 1206500"/>
                <a:gd name="connsiteX1" fmla="*/ 2908300 w 2908300"/>
                <a:gd name="connsiteY1" fmla="*/ 0 h 1206500"/>
                <a:gd name="connsiteX2" fmla="*/ 2413000 w 2908300"/>
                <a:gd name="connsiteY2" fmla="*/ 1206500 h 1206500"/>
                <a:gd name="connsiteX3" fmla="*/ 0 w 2908300"/>
                <a:gd name="connsiteY3" fmla="*/ 1206500 h 1206500"/>
                <a:gd name="connsiteX0" fmla="*/ 0 w 2412999"/>
                <a:gd name="connsiteY0" fmla="*/ 1184294 h 1184294"/>
                <a:gd name="connsiteX1" fmla="*/ 2380585 w 2412999"/>
                <a:gd name="connsiteY1" fmla="*/ 0 h 1184294"/>
                <a:gd name="connsiteX2" fmla="*/ 2413000 w 2412999"/>
                <a:gd name="connsiteY2" fmla="*/ 1184294 h 1184294"/>
                <a:gd name="connsiteX3" fmla="*/ 0 w 2412999"/>
                <a:gd name="connsiteY3" fmla="*/ 1184294 h 1184294"/>
                <a:gd name="connsiteX0" fmla="*/ 0 w 2413000"/>
                <a:gd name="connsiteY0" fmla="*/ 1184294 h 1184294"/>
                <a:gd name="connsiteX1" fmla="*/ 2253105 w 2413000"/>
                <a:gd name="connsiteY1" fmla="*/ 0 h 1184294"/>
                <a:gd name="connsiteX2" fmla="*/ 2413000 w 2413000"/>
                <a:gd name="connsiteY2" fmla="*/ 1184294 h 1184294"/>
                <a:gd name="connsiteX3" fmla="*/ 0 w 2413000"/>
                <a:gd name="connsiteY3" fmla="*/ 1184294 h 1184294"/>
                <a:gd name="connsiteX0" fmla="*/ 0 w 2413000"/>
                <a:gd name="connsiteY0" fmla="*/ 1180852 h 1180852"/>
                <a:gd name="connsiteX1" fmla="*/ 2181512 w 2413000"/>
                <a:gd name="connsiteY1" fmla="*/ 0 h 1180852"/>
                <a:gd name="connsiteX2" fmla="*/ 2413000 w 2413000"/>
                <a:gd name="connsiteY2" fmla="*/ 1180852 h 1180852"/>
                <a:gd name="connsiteX3" fmla="*/ 0 w 2413000"/>
                <a:gd name="connsiteY3" fmla="*/ 1180852 h 1180852"/>
                <a:gd name="connsiteX0" fmla="*/ 0 w 2413000"/>
                <a:gd name="connsiteY0" fmla="*/ 1170528 h 1170528"/>
                <a:gd name="connsiteX1" fmla="*/ 2216435 w 2413000"/>
                <a:gd name="connsiteY1" fmla="*/ 0 h 1170528"/>
                <a:gd name="connsiteX2" fmla="*/ 2413000 w 2413000"/>
                <a:gd name="connsiteY2" fmla="*/ 1170528 h 1170528"/>
                <a:gd name="connsiteX3" fmla="*/ 0 w 2413000"/>
                <a:gd name="connsiteY3" fmla="*/ 1170528 h 117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00" h="1170528">
                  <a:moveTo>
                    <a:pt x="0" y="1170528"/>
                  </a:moveTo>
                  <a:lnTo>
                    <a:pt x="2216435" y="0"/>
                  </a:lnTo>
                  <a:lnTo>
                    <a:pt x="2413000" y="1170528"/>
                  </a:lnTo>
                  <a:lnTo>
                    <a:pt x="0" y="1170528"/>
                  </a:lnTo>
                  <a:close/>
                </a:path>
              </a:pathLst>
            </a:custGeom>
            <a:solidFill>
              <a:srgbClr val="DA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11" name="קבוצה 10"/>
            <p:cNvGrpSpPr/>
            <p:nvPr/>
          </p:nvGrpSpPr>
          <p:grpSpPr>
            <a:xfrm>
              <a:off x="5466452" y="4044167"/>
              <a:ext cx="1266740" cy="1266740"/>
              <a:chOff x="5237908" y="3543062"/>
              <a:chExt cx="1724213" cy="1724213"/>
            </a:xfrm>
          </p:grpSpPr>
          <p:sp>
            <p:nvSpPr>
              <p:cNvPr id="8" name="דמעה 7"/>
              <p:cNvSpPr/>
              <p:nvPr/>
            </p:nvSpPr>
            <p:spPr>
              <a:xfrm rot="8100000">
                <a:off x="5237908" y="3543062"/>
                <a:ext cx="1724213" cy="1724213"/>
              </a:xfrm>
              <a:prstGeom prst="teardrop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" name="אליפסה 8"/>
              <p:cNvSpPr/>
              <p:nvPr/>
            </p:nvSpPr>
            <p:spPr>
              <a:xfrm>
                <a:off x="5347063" y="3660055"/>
                <a:ext cx="1505902" cy="1490992"/>
              </a:xfrm>
              <a:prstGeom prst="ellipse">
                <a:avLst/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36" name="אליפסה 135"/>
              <p:cNvSpPr/>
              <p:nvPr/>
            </p:nvSpPr>
            <p:spPr>
              <a:xfrm>
                <a:off x="5518963" y="4243768"/>
                <a:ext cx="1162104" cy="7874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" name="אליפסה 9"/>
              <p:cNvSpPr/>
              <p:nvPr/>
            </p:nvSpPr>
            <p:spPr>
              <a:xfrm>
                <a:off x="5706315" y="3797391"/>
                <a:ext cx="787400" cy="787400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rgbClr val="2E75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149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/>
          <p:cNvSpPr/>
          <p:nvPr/>
        </p:nvSpPr>
        <p:spPr>
          <a:xfrm>
            <a:off x="-5372100" y="-5676900"/>
            <a:ext cx="22269450" cy="193357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2" name="אליפסה 141"/>
          <p:cNvSpPr/>
          <p:nvPr/>
        </p:nvSpPr>
        <p:spPr>
          <a:xfrm>
            <a:off x="-21936218" y="-3361808"/>
            <a:ext cx="14120147" cy="1412014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3" name="קשת מלאה 142"/>
          <p:cNvSpPr/>
          <p:nvPr/>
        </p:nvSpPr>
        <p:spPr>
          <a:xfrm>
            <a:off x="-24295096" y="751652"/>
            <a:ext cx="18825824" cy="18825824"/>
          </a:xfrm>
          <a:prstGeom prst="blockArc">
            <a:avLst>
              <a:gd name="adj1" fmla="val 12056879"/>
              <a:gd name="adj2" fmla="val 20367554"/>
              <a:gd name="adj3" fmla="val 31688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44" name="קשת מלאה 143"/>
          <p:cNvSpPr/>
          <p:nvPr/>
        </p:nvSpPr>
        <p:spPr>
          <a:xfrm>
            <a:off x="-18187868" y="7159781"/>
            <a:ext cx="6642865" cy="6577095"/>
          </a:xfrm>
          <a:prstGeom prst="blockArc">
            <a:avLst>
              <a:gd name="adj1" fmla="val 11565512"/>
              <a:gd name="adj2" fmla="val 20841836"/>
              <a:gd name="adj3" fmla="val 3123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grpSp>
        <p:nvGrpSpPr>
          <p:cNvPr id="145" name="קבוצה 144"/>
          <p:cNvGrpSpPr/>
          <p:nvPr/>
        </p:nvGrpSpPr>
        <p:grpSpPr>
          <a:xfrm>
            <a:off x="-17427919" y="7471023"/>
            <a:ext cx="5130583" cy="3085083"/>
            <a:chOff x="9198898" y="4740916"/>
            <a:chExt cx="2713226" cy="1631496"/>
          </a:xfrm>
          <a:solidFill>
            <a:schemeClr val="accent1">
              <a:lumMod val="50000"/>
            </a:schemeClr>
          </a:solidFill>
        </p:grpSpPr>
        <p:sp>
          <p:nvSpPr>
            <p:cNvPr id="204" name="משולש שווה-שוקיים 203"/>
            <p:cNvSpPr/>
            <p:nvPr/>
          </p:nvSpPr>
          <p:spPr>
            <a:xfrm rot="10800000">
              <a:off x="9198898" y="5524228"/>
              <a:ext cx="981408" cy="84604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5" name="משולש שווה-שוקיים 204"/>
            <p:cNvSpPr/>
            <p:nvPr/>
          </p:nvSpPr>
          <p:spPr>
            <a:xfrm>
              <a:off x="9646870" y="4740916"/>
              <a:ext cx="1817284" cy="15666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6" name="משולש שווה-שוקיים 205"/>
            <p:cNvSpPr/>
            <p:nvPr/>
          </p:nvSpPr>
          <p:spPr>
            <a:xfrm rot="10800000">
              <a:off x="10928230" y="5524228"/>
              <a:ext cx="983894" cy="8481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46" name="קשת מלאה 145"/>
          <p:cNvSpPr/>
          <p:nvPr/>
        </p:nvSpPr>
        <p:spPr>
          <a:xfrm>
            <a:off x="-18203619" y="6912886"/>
            <a:ext cx="6642865" cy="6577095"/>
          </a:xfrm>
          <a:prstGeom prst="blockArc">
            <a:avLst>
              <a:gd name="adj1" fmla="val 11386988"/>
              <a:gd name="adj2" fmla="val 21003138"/>
              <a:gd name="adj3" fmla="val 5458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47" name="קשת מלאה 146"/>
          <p:cNvSpPr/>
          <p:nvPr/>
        </p:nvSpPr>
        <p:spPr>
          <a:xfrm>
            <a:off x="-24295098" y="725399"/>
            <a:ext cx="18825824" cy="18825824"/>
          </a:xfrm>
          <a:prstGeom prst="blockArc">
            <a:avLst>
              <a:gd name="adj1" fmla="val 12462709"/>
              <a:gd name="adj2" fmla="val 19938883"/>
              <a:gd name="adj3" fmla="val 3222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48" name="קשת מלאה 147"/>
          <p:cNvSpPr/>
          <p:nvPr/>
        </p:nvSpPr>
        <p:spPr>
          <a:xfrm>
            <a:off x="-24295098" y="777905"/>
            <a:ext cx="18825824" cy="18825824"/>
          </a:xfrm>
          <a:prstGeom prst="blockArc">
            <a:avLst>
              <a:gd name="adj1" fmla="val 12675972"/>
              <a:gd name="adj2" fmla="val 19757694"/>
              <a:gd name="adj3" fmla="val 31559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49" name="קשת מלאה 148"/>
          <p:cNvSpPr/>
          <p:nvPr/>
        </p:nvSpPr>
        <p:spPr>
          <a:xfrm>
            <a:off x="-24295098" y="725399"/>
            <a:ext cx="18825824" cy="18825824"/>
          </a:xfrm>
          <a:prstGeom prst="blockArc">
            <a:avLst>
              <a:gd name="adj1" fmla="val 13164305"/>
              <a:gd name="adj2" fmla="val 19224937"/>
              <a:gd name="adj3" fmla="val 3225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50" name="קשת מלאה 149"/>
          <p:cNvSpPr/>
          <p:nvPr/>
        </p:nvSpPr>
        <p:spPr>
          <a:xfrm>
            <a:off x="-24295096" y="751652"/>
            <a:ext cx="18825824" cy="18825824"/>
          </a:xfrm>
          <a:prstGeom prst="blockArc">
            <a:avLst>
              <a:gd name="adj1" fmla="val 13331636"/>
              <a:gd name="adj2" fmla="val 19046949"/>
              <a:gd name="adj3" fmla="val 31569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51" name="קשת מלאה 150"/>
          <p:cNvSpPr/>
          <p:nvPr/>
        </p:nvSpPr>
        <p:spPr>
          <a:xfrm>
            <a:off x="-24197924" y="725399"/>
            <a:ext cx="18825824" cy="18825824"/>
          </a:xfrm>
          <a:prstGeom prst="blockArc">
            <a:avLst>
              <a:gd name="adj1" fmla="val 13788183"/>
              <a:gd name="adj2" fmla="val 18432360"/>
              <a:gd name="adj3" fmla="val 322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52" name="קשת מלאה 151"/>
          <p:cNvSpPr/>
          <p:nvPr/>
        </p:nvSpPr>
        <p:spPr>
          <a:xfrm>
            <a:off x="-24263196" y="693492"/>
            <a:ext cx="18825824" cy="18825824"/>
          </a:xfrm>
          <a:prstGeom prst="blockArc">
            <a:avLst>
              <a:gd name="adj1" fmla="val 14039630"/>
              <a:gd name="adj2" fmla="val 18333148"/>
              <a:gd name="adj3" fmla="val 3169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53" name="קשת מלאה 152"/>
          <p:cNvSpPr/>
          <p:nvPr/>
        </p:nvSpPr>
        <p:spPr>
          <a:xfrm>
            <a:off x="-24295098" y="699146"/>
            <a:ext cx="18825824" cy="18825824"/>
          </a:xfrm>
          <a:prstGeom prst="blockArc">
            <a:avLst>
              <a:gd name="adj1" fmla="val 14572896"/>
              <a:gd name="adj2" fmla="val 17796363"/>
              <a:gd name="adj3" fmla="val 3234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54" name="טבעת 153"/>
          <p:cNvSpPr/>
          <p:nvPr/>
        </p:nvSpPr>
        <p:spPr>
          <a:xfrm>
            <a:off x="-24166029" y="-5676900"/>
            <a:ext cx="18793922" cy="18793917"/>
          </a:xfrm>
          <a:prstGeom prst="donut">
            <a:avLst>
              <a:gd name="adj" fmla="val 135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55" name="קבוצה 154"/>
          <p:cNvGrpSpPr/>
          <p:nvPr/>
        </p:nvGrpSpPr>
        <p:grpSpPr>
          <a:xfrm>
            <a:off x="-21895936" y="1421475"/>
            <a:ext cx="13722373" cy="2096157"/>
            <a:chOff x="3032300" y="1983429"/>
            <a:chExt cx="5997400" cy="916131"/>
          </a:xfrm>
          <a:solidFill>
            <a:srgbClr val="FF3300"/>
          </a:solidFill>
        </p:grpSpPr>
        <p:sp>
          <p:nvSpPr>
            <p:cNvPr id="201" name="מקבילית 200"/>
            <p:cNvSpPr/>
            <p:nvPr/>
          </p:nvSpPr>
          <p:spPr>
            <a:xfrm>
              <a:off x="5530797" y="2398271"/>
              <a:ext cx="3498903" cy="501289"/>
            </a:xfrm>
            <a:prstGeom prst="parallelogram">
              <a:avLst>
                <a:gd name="adj" fmla="val 23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2" name="מקבילית 201"/>
            <p:cNvSpPr/>
            <p:nvPr/>
          </p:nvSpPr>
          <p:spPr>
            <a:xfrm>
              <a:off x="3032300" y="1983429"/>
              <a:ext cx="2810293" cy="425295"/>
            </a:xfrm>
            <a:prstGeom prst="parallelogram">
              <a:avLst>
                <a:gd name="adj" fmla="val 492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3" name="מקבילית 202"/>
            <p:cNvSpPr/>
            <p:nvPr/>
          </p:nvSpPr>
          <p:spPr>
            <a:xfrm>
              <a:off x="5442653" y="1983430"/>
              <a:ext cx="971872" cy="908790"/>
            </a:xfrm>
            <a:prstGeom prst="parallelogram">
              <a:avLst>
                <a:gd name="adj" fmla="val 1572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56" name="קבוצה 155"/>
          <p:cNvGrpSpPr/>
          <p:nvPr/>
        </p:nvGrpSpPr>
        <p:grpSpPr>
          <a:xfrm>
            <a:off x="-20736474" y="-1998744"/>
            <a:ext cx="7505340" cy="3022061"/>
            <a:chOff x="740229" y="957943"/>
            <a:chExt cx="3280229" cy="1320800"/>
          </a:xfrm>
          <a:solidFill>
            <a:srgbClr val="1F4E79"/>
          </a:solidFill>
        </p:grpSpPr>
        <p:sp>
          <p:nvSpPr>
            <p:cNvPr id="197" name="משולש שווה-שוקיים 196"/>
            <p:cNvSpPr/>
            <p:nvPr/>
          </p:nvSpPr>
          <p:spPr>
            <a:xfrm>
              <a:off x="740229" y="1712686"/>
              <a:ext cx="3062514" cy="566057"/>
            </a:xfrm>
            <a:prstGeom prst="triangle">
              <a:avLst>
                <a:gd name="adj" fmla="val 6611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8" name="מקבילית 3"/>
            <p:cNvSpPr/>
            <p:nvPr/>
          </p:nvSpPr>
          <p:spPr>
            <a:xfrm>
              <a:off x="2119086" y="957943"/>
              <a:ext cx="1683657" cy="1320800"/>
            </a:xfrm>
            <a:custGeom>
              <a:avLst/>
              <a:gdLst>
                <a:gd name="connsiteX0" fmla="*/ 0 w 1683657"/>
                <a:gd name="connsiteY0" fmla="*/ 1320800 h 1320800"/>
                <a:gd name="connsiteX1" fmla="*/ 1310577 w 1683657"/>
                <a:gd name="connsiteY1" fmla="*/ 0 h 1320800"/>
                <a:gd name="connsiteX2" fmla="*/ 1683657 w 1683657"/>
                <a:gd name="connsiteY2" fmla="*/ 0 h 1320800"/>
                <a:gd name="connsiteX3" fmla="*/ 373080 w 1683657"/>
                <a:gd name="connsiteY3" fmla="*/ 1320800 h 1320800"/>
                <a:gd name="connsiteX4" fmla="*/ 0 w 1683657"/>
                <a:gd name="connsiteY4" fmla="*/ 1320800 h 1320800"/>
                <a:gd name="connsiteX0" fmla="*/ 0 w 1683657"/>
                <a:gd name="connsiteY0" fmla="*/ 1320800 h 1320800"/>
                <a:gd name="connsiteX1" fmla="*/ 1310577 w 1683657"/>
                <a:gd name="connsiteY1" fmla="*/ 0 h 1320800"/>
                <a:gd name="connsiteX2" fmla="*/ 1683657 w 1683657"/>
                <a:gd name="connsiteY2" fmla="*/ 0 h 1320800"/>
                <a:gd name="connsiteX3" fmla="*/ 1389080 w 1683657"/>
                <a:gd name="connsiteY3" fmla="*/ 1161142 h 1320800"/>
                <a:gd name="connsiteX4" fmla="*/ 0 w 1683657"/>
                <a:gd name="connsiteY4" fmla="*/ 1320800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657" h="1320800">
                  <a:moveTo>
                    <a:pt x="0" y="1320800"/>
                  </a:moveTo>
                  <a:lnTo>
                    <a:pt x="1310577" y="0"/>
                  </a:lnTo>
                  <a:lnTo>
                    <a:pt x="1683657" y="0"/>
                  </a:lnTo>
                  <a:lnTo>
                    <a:pt x="1389080" y="1161142"/>
                  </a:lnTo>
                  <a:lnTo>
                    <a:pt x="0" y="13208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9" name="מקבילית 198"/>
            <p:cNvSpPr/>
            <p:nvPr/>
          </p:nvSpPr>
          <p:spPr>
            <a:xfrm>
              <a:off x="3352800" y="957943"/>
              <a:ext cx="641340" cy="1320800"/>
            </a:xfrm>
            <a:prstGeom prst="parallelogram">
              <a:avLst>
                <a:gd name="adj" fmla="val 3856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0" name="מקבילית 199"/>
            <p:cNvSpPr/>
            <p:nvPr/>
          </p:nvSpPr>
          <p:spPr>
            <a:xfrm>
              <a:off x="3468914" y="1712685"/>
              <a:ext cx="551544" cy="566057"/>
            </a:xfrm>
            <a:prstGeom prst="parallelogram">
              <a:avLst>
                <a:gd name="adj" fmla="val 1885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57" name="קבוצה 156"/>
          <p:cNvGrpSpPr/>
          <p:nvPr/>
        </p:nvGrpSpPr>
        <p:grpSpPr>
          <a:xfrm>
            <a:off x="-21501297" y="1923078"/>
            <a:ext cx="13327734" cy="1690034"/>
            <a:chOff x="3204778" y="2202658"/>
            <a:chExt cx="5824922" cy="738634"/>
          </a:xfrm>
          <a:solidFill>
            <a:srgbClr val="DA2A00"/>
          </a:solidFill>
        </p:grpSpPr>
        <p:sp>
          <p:nvSpPr>
            <p:cNvPr id="194" name="מקבילית 193"/>
            <p:cNvSpPr/>
            <p:nvPr/>
          </p:nvSpPr>
          <p:spPr>
            <a:xfrm>
              <a:off x="6279856" y="2379914"/>
              <a:ext cx="2749844" cy="199062"/>
            </a:xfrm>
            <a:prstGeom prst="parallelogram">
              <a:avLst>
                <a:gd name="adj" fmla="val 209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5" name="מקבילית 194"/>
            <p:cNvSpPr/>
            <p:nvPr/>
          </p:nvSpPr>
          <p:spPr>
            <a:xfrm>
              <a:off x="3204778" y="2202658"/>
              <a:ext cx="2704885" cy="223918"/>
            </a:xfrm>
            <a:prstGeom prst="parallelogram">
              <a:avLst>
                <a:gd name="adj" fmla="val 146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6" name="מקבילית 195"/>
            <p:cNvSpPr/>
            <p:nvPr/>
          </p:nvSpPr>
          <p:spPr>
            <a:xfrm>
              <a:off x="5429272" y="2256272"/>
              <a:ext cx="312529" cy="685020"/>
            </a:xfrm>
            <a:prstGeom prst="parallelogram">
              <a:avLst>
                <a:gd name="adj" fmla="val 3776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58" name="טבעת 157"/>
          <p:cNvSpPr/>
          <p:nvPr/>
        </p:nvSpPr>
        <p:spPr>
          <a:xfrm>
            <a:off x="-21920467" y="-3361804"/>
            <a:ext cx="14120151" cy="14120149"/>
          </a:xfrm>
          <a:prstGeom prst="donut">
            <a:avLst>
              <a:gd name="adj" fmla="val 466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9" name="משולש ישר-זווית 7"/>
          <p:cNvSpPr/>
          <p:nvPr/>
        </p:nvSpPr>
        <p:spPr>
          <a:xfrm>
            <a:off x="-13231137" y="-1766278"/>
            <a:ext cx="4284021" cy="2789595"/>
          </a:xfrm>
          <a:custGeom>
            <a:avLst/>
            <a:gdLst>
              <a:gd name="connsiteX0" fmla="*/ 0 w 1872343"/>
              <a:gd name="connsiteY0" fmla="*/ 1320799 h 1320799"/>
              <a:gd name="connsiteX1" fmla="*/ 0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20799 h 1320799"/>
              <a:gd name="connsiteX1" fmla="*/ 159657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06285 h 1306285"/>
              <a:gd name="connsiteX1" fmla="*/ 217714 w 1872343"/>
              <a:gd name="connsiteY1" fmla="*/ 0 h 1306285"/>
              <a:gd name="connsiteX2" fmla="*/ 1872343 w 1872343"/>
              <a:gd name="connsiteY2" fmla="*/ 1306285 h 1306285"/>
              <a:gd name="connsiteX3" fmla="*/ 0 w 1872343"/>
              <a:gd name="connsiteY3" fmla="*/ 1306285 h 1306285"/>
              <a:gd name="connsiteX0" fmla="*/ 0 w 1872343"/>
              <a:gd name="connsiteY0" fmla="*/ 1219200 h 1219200"/>
              <a:gd name="connsiteX1" fmla="*/ 290285 w 1872343"/>
              <a:gd name="connsiteY1" fmla="*/ 0 h 1219200"/>
              <a:gd name="connsiteX2" fmla="*/ 1872343 w 1872343"/>
              <a:gd name="connsiteY2" fmla="*/ 1219200 h 1219200"/>
              <a:gd name="connsiteX3" fmla="*/ 0 w 1872343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2343" h="1219200">
                <a:moveTo>
                  <a:pt x="0" y="1219200"/>
                </a:moveTo>
                <a:lnTo>
                  <a:pt x="290285" y="0"/>
                </a:lnTo>
                <a:lnTo>
                  <a:pt x="1872343" y="1219200"/>
                </a:lnTo>
                <a:lnTo>
                  <a:pt x="0" y="1219200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0" name="משולש ישר-זווית 7"/>
          <p:cNvSpPr/>
          <p:nvPr/>
        </p:nvSpPr>
        <p:spPr>
          <a:xfrm>
            <a:off x="-12434109" y="-1373298"/>
            <a:ext cx="3486992" cy="2522636"/>
          </a:xfrm>
          <a:custGeom>
            <a:avLst/>
            <a:gdLst>
              <a:gd name="connsiteX0" fmla="*/ 0 w 1872343"/>
              <a:gd name="connsiteY0" fmla="*/ 1320799 h 1320799"/>
              <a:gd name="connsiteX1" fmla="*/ 0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20799 h 1320799"/>
              <a:gd name="connsiteX1" fmla="*/ 159657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06285 h 1306285"/>
              <a:gd name="connsiteX1" fmla="*/ 217714 w 1872343"/>
              <a:gd name="connsiteY1" fmla="*/ 0 h 1306285"/>
              <a:gd name="connsiteX2" fmla="*/ 1872343 w 1872343"/>
              <a:gd name="connsiteY2" fmla="*/ 1306285 h 1306285"/>
              <a:gd name="connsiteX3" fmla="*/ 0 w 1872343"/>
              <a:gd name="connsiteY3" fmla="*/ 1306285 h 1306285"/>
              <a:gd name="connsiteX0" fmla="*/ 0 w 1872343"/>
              <a:gd name="connsiteY0" fmla="*/ 1219200 h 1219200"/>
              <a:gd name="connsiteX1" fmla="*/ 290285 w 1872343"/>
              <a:gd name="connsiteY1" fmla="*/ 0 h 1219200"/>
              <a:gd name="connsiteX2" fmla="*/ 1872343 w 1872343"/>
              <a:gd name="connsiteY2" fmla="*/ 1219200 h 1219200"/>
              <a:gd name="connsiteX3" fmla="*/ 0 w 1872343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2343" h="1219200">
                <a:moveTo>
                  <a:pt x="0" y="1219200"/>
                </a:moveTo>
                <a:lnTo>
                  <a:pt x="290285" y="0"/>
                </a:lnTo>
                <a:lnTo>
                  <a:pt x="1872343" y="1219200"/>
                </a:lnTo>
                <a:lnTo>
                  <a:pt x="0" y="1219200"/>
                </a:lnTo>
                <a:close/>
              </a:path>
            </a:pathLst>
          </a:cu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1" name="משולש ישר-זווית 7"/>
          <p:cNvSpPr/>
          <p:nvPr/>
        </p:nvSpPr>
        <p:spPr>
          <a:xfrm>
            <a:off x="-12201643" y="-1095905"/>
            <a:ext cx="3254525" cy="2119225"/>
          </a:xfrm>
          <a:custGeom>
            <a:avLst/>
            <a:gdLst>
              <a:gd name="connsiteX0" fmla="*/ 0 w 1872343"/>
              <a:gd name="connsiteY0" fmla="*/ 1320799 h 1320799"/>
              <a:gd name="connsiteX1" fmla="*/ 0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20799 h 1320799"/>
              <a:gd name="connsiteX1" fmla="*/ 159657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06285 h 1306285"/>
              <a:gd name="connsiteX1" fmla="*/ 217714 w 1872343"/>
              <a:gd name="connsiteY1" fmla="*/ 0 h 1306285"/>
              <a:gd name="connsiteX2" fmla="*/ 1872343 w 1872343"/>
              <a:gd name="connsiteY2" fmla="*/ 1306285 h 1306285"/>
              <a:gd name="connsiteX3" fmla="*/ 0 w 1872343"/>
              <a:gd name="connsiteY3" fmla="*/ 1306285 h 1306285"/>
              <a:gd name="connsiteX0" fmla="*/ 0 w 1872343"/>
              <a:gd name="connsiteY0" fmla="*/ 1219200 h 1219200"/>
              <a:gd name="connsiteX1" fmla="*/ 290285 w 1872343"/>
              <a:gd name="connsiteY1" fmla="*/ 0 h 1219200"/>
              <a:gd name="connsiteX2" fmla="*/ 1872343 w 1872343"/>
              <a:gd name="connsiteY2" fmla="*/ 1219200 h 1219200"/>
              <a:gd name="connsiteX3" fmla="*/ 0 w 1872343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2343" h="1219200">
                <a:moveTo>
                  <a:pt x="0" y="1219200"/>
                </a:moveTo>
                <a:lnTo>
                  <a:pt x="290285" y="0"/>
                </a:lnTo>
                <a:lnTo>
                  <a:pt x="1872343" y="1219200"/>
                </a:lnTo>
                <a:lnTo>
                  <a:pt x="0" y="1219200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2" name="משולש ישר-זווית 7"/>
          <p:cNvSpPr/>
          <p:nvPr/>
        </p:nvSpPr>
        <p:spPr>
          <a:xfrm>
            <a:off x="-11404618" y="-744943"/>
            <a:ext cx="2457495" cy="1936279"/>
          </a:xfrm>
          <a:custGeom>
            <a:avLst/>
            <a:gdLst>
              <a:gd name="connsiteX0" fmla="*/ 0 w 1872343"/>
              <a:gd name="connsiteY0" fmla="*/ 1320799 h 1320799"/>
              <a:gd name="connsiteX1" fmla="*/ 0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20799 h 1320799"/>
              <a:gd name="connsiteX1" fmla="*/ 159657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06285 h 1306285"/>
              <a:gd name="connsiteX1" fmla="*/ 217714 w 1872343"/>
              <a:gd name="connsiteY1" fmla="*/ 0 h 1306285"/>
              <a:gd name="connsiteX2" fmla="*/ 1872343 w 1872343"/>
              <a:gd name="connsiteY2" fmla="*/ 1306285 h 1306285"/>
              <a:gd name="connsiteX3" fmla="*/ 0 w 1872343"/>
              <a:gd name="connsiteY3" fmla="*/ 1306285 h 1306285"/>
              <a:gd name="connsiteX0" fmla="*/ 0 w 1872343"/>
              <a:gd name="connsiteY0" fmla="*/ 1219200 h 1219200"/>
              <a:gd name="connsiteX1" fmla="*/ 290285 w 1872343"/>
              <a:gd name="connsiteY1" fmla="*/ 0 h 1219200"/>
              <a:gd name="connsiteX2" fmla="*/ 1872343 w 1872343"/>
              <a:gd name="connsiteY2" fmla="*/ 1219200 h 1219200"/>
              <a:gd name="connsiteX3" fmla="*/ 0 w 1872343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2343" h="1219200">
                <a:moveTo>
                  <a:pt x="0" y="1219200"/>
                </a:moveTo>
                <a:lnTo>
                  <a:pt x="290285" y="0"/>
                </a:lnTo>
                <a:lnTo>
                  <a:pt x="1872343" y="1219200"/>
                </a:lnTo>
                <a:lnTo>
                  <a:pt x="0" y="1219200"/>
                </a:lnTo>
                <a:close/>
              </a:path>
            </a:pathLst>
          </a:cu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3" name="משולש ישר-זווית 7"/>
          <p:cNvSpPr/>
          <p:nvPr/>
        </p:nvSpPr>
        <p:spPr>
          <a:xfrm>
            <a:off x="-11172154" y="-425545"/>
            <a:ext cx="2225027" cy="1448855"/>
          </a:xfrm>
          <a:custGeom>
            <a:avLst/>
            <a:gdLst>
              <a:gd name="connsiteX0" fmla="*/ 0 w 1872343"/>
              <a:gd name="connsiteY0" fmla="*/ 1320799 h 1320799"/>
              <a:gd name="connsiteX1" fmla="*/ 0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20799 h 1320799"/>
              <a:gd name="connsiteX1" fmla="*/ 159657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06285 h 1306285"/>
              <a:gd name="connsiteX1" fmla="*/ 217714 w 1872343"/>
              <a:gd name="connsiteY1" fmla="*/ 0 h 1306285"/>
              <a:gd name="connsiteX2" fmla="*/ 1872343 w 1872343"/>
              <a:gd name="connsiteY2" fmla="*/ 1306285 h 1306285"/>
              <a:gd name="connsiteX3" fmla="*/ 0 w 1872343"/>
              <a:gd name="connsiteY3" fmla="*/ 1306285 h 1306285"/>
              <a:gd name="connsiteX0" fmla="*/ 0 w 1872343"/>
              <a:gd name="connsiteY0" fmla="*/ 1219200 h 1219200"/>
              <a:gd name="connsiteX1" fmla="*/ 290285 w 1872343"/>
              <a:gd name="connsiteY1" fmla="*/ 0 h 1219200"/>
              <a:gd name="connsiteX2" fmla="*/ 1872343 w 1872343"/>
              <a:gd name="connsiteY2" fmla="*/ 1219200 h 1219200"/>
              <a:gd name="connsiteX3" fmla="*/ 0 w 1872343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2343" h="1219200">
                <a:moveTo>
                  <a:pt x="0" y="1219200"/>
                </a:moveTo>
                <a:lnTo>
                  <a:pt x="290285" y="0"/>
                </a:lnTo>
                <a:lnTo>
                  <a:pt x="1872343" y="1219200"/>
                </a:lnTo>
                <a:lnTo>
                  <a:pt x="0" y="1219200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64" name="קבוצה 163"/>
          <p:cNvGrpSpPr/>
          <p:nvPr/>
        </p:nvGrpSpPr>
        <p:grpSpPr>
          <a:xfrm>
            <a:off x="-20949682" y="37429"/>
            <a:ext cx="11960652" cy="4706432"/>
            <a:chOff x="3276902" y="2568857"/>
            <a:chExt cx="5227435" cy="2056959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75" name="קבוצה 174"/>
            <p:cNvGrpSpPr/>
            <p:nvPr/>
          </p:nvGrpSpPr>
          <p:grpSpPr>
            <a:xfrm>
              <a:off x="5773564" y="2568857"/>
              <a:ext cx="2730773" cy="1592417"/>
              <a:chOff x="5616960" y="2046106"/>
              <a:chExt cx="5106301" cy="2516850"/>
            </a:xfrm>
            <a:grpFill/>
          </p:grpSpPr>
          <p:sp>
            <p:nvSpPr>
              <p:cNvPr id="185" name="מקבילית 184"/>
              <p:cNvSpPr/>
              <p:nvPr/>
            </p:nvSpPr>
            <p:spPr>
              <a:xfrm>
                <a:off x="5969993" y="2051119"/>
                <a:ext cx="1265823" cy="723614"/>
              </a:xfrm>
              <a:prstGeom prst="parallelogram">
                <a:avLst>
                  <a:gd name="adj" fmla="val 178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6" name="מקבילית 185"/>
              <p:cNvSpPr/>
              <p:nvPr/>
            </p:nvSpPr>
            <p:spPr>
              <a:xfrm>
                <a:off x="8746336" y="2046108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7" name="מקבילית 186"/>
              <p:cNvSpPr/>
              <p:nvPr/>
            </p:nvSpPr>
            <p:spPr>
              <a:xfrm>
                <a:off x="9713128" y="2046107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8" name="מקבילית 187"/>
              <p:cNvSpPr/>
              <p:nvPr/>
            </p:nvSpPr>
            <p:spPr>
              <a:xfrm>
                <a:off x="9686510" y="2046108"/>
                <a:ext cx="422845" cy="723614"/>
              </a:xfrm>
              <a:prstGeom prst="parallelogram">
                <a:avLst>
                  <a:gd name="adj" fmla="val 352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9" name="מקבילית 188"/>
              <p:cNvSpPr/>
              <p:nvPr/>
            </p:nvSpPr>
            <p:spPr>
              <a:xfrm>
                <a:off x="9034054" y="3059247"/>
                <a:ext cx="1184141" cy="718687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90" name="מקבילית 189"/>
              <p:cNvSpPr/>
              <p:nvPr/>
            </p:nvSpPr>
            <p:spPr>
              <a:xfrm>
                <a:off x="5616960" y="2831129"/>
                <a:ext cx="1010133" cy="1731827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91" name="מקבילית 190"/>
              <p:cNvSpPr/>
              <p:nvPr/>
            </p:nvSpPr>
            <p:spPr>
              <a:xfrm>
                <a:off x="6522307" y="2051120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92" name="מקבילית 191"/>
              <p:cNvSpPr/>
              <p:nvPr/>
            </p:nvSpPr>
            <p:spPr>
              <a:xfrm>
                <a:off x="8002414" y="2046107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93" name="מקבילית 192"/>
              <p:cNvSpPr/>
              <p:nvPr/>
            </p:nvSpPr>
            <p:spPr>
              <a:xfrm>
                <a:off x="7459257" y="2046106"/>
                <a:ext cx="1265823" cy="723614"/>
              </a:xfrm>
              <a:prstGeom prst="parallelogram">
                <a:avLst>
                  <a:gd name="adj" fmla="val 1729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176" name="קבוצה 175"/>
            <p:cNvGrpSpPr/>
            <p:nvPr/>
          </p:nvGrpSpPr>
          <p:grpSpPr>
            <a:xfrm>
              <a:off x="3276902" y="3528526"/>
              <a:ext cx="2809762" cy="1097290"/>
              <a:chOff x="6324538" y="3871392"/>
              <a:chExt cx="5254003" cy="1734291"/>
            </a:xfrm>
            <a:grpFill/>
          </p:grpSpPr>
          <p:sp>
            <p:nvSpPr>
              <p:cNvPr id="177" name="מקבילית 176"/>
              <p:cNvSpPr/>
              <p:nvPr/>
            </p:nvSpPr>
            <p:spPr>
              <a:xfrm flipH="1">
                <a:off x="10223182" y="3871392"/>
                <a:ext cx="1355359" cy="1731828"/>
              </a:xfrm>
              <a:prstGeom prst="parallelogram">
                <a:avLst>
                  <a:gd name="adj" fmla="val 5053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78" name="מקבילית 177"/>
              <p:cNvSpPr/>
              <p:nvPr/>
            </p:nvSpPr>
            <p:spPr>
              <a:xfrm>
                <a:off x="9889336" y="4409143"/>
                <a:ext cx="833320" cy="1196540"/>
              </a:xfrm>
              <a:prstGeom prst="parallelogram">
                <a:avLst>
                  <a:gd name="adj" fmla="val 27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79" name="מקבילית 178"/>
              <p:cNvSpPr/>
              <p:nvPr/>
            </p:nvSpPr>
            <p:spPr>
              <a:xfrm>
                <a:off x="8386962" y="3871392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0" name="מקבילית 179"/>
              <p:cNvSpPr/>
              <p:nvPr/>
            </p:nvSpPr>
            <p:spPr>
              <a:xfrm>
                <a:off x="9325496" y="3873855"/>
                <a:ext cx="800826" cy="1010677"/>
              </a:xfrm>
              <a:prstGeom prst="parallelogram">
                <a:avLst>
                  <a:gd name="adj" fmla="val 2374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1" name="מקבילית 180"/>
              <p:cNvSpPr/>
              <p:nvPr/>
            </p:nvSpPr>
            <p:spPr>
              <a:xfrm>
                <a:off x="7634926" y="3871392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2" name="מקבילית 181"/>
              <p:cNvSpPr/>
              <p:nvPr/>
            </p:nvSpPr>
            <p:spPr>
              <a:xfrm>
                <a:off x="6871762" y="3871392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3" name="מקבילית 182"/>
              <p:cNvSpPr/>
              <p:nvPr/>
            </p:nvSpPr>
            <p:spPr>
              <a:xfrm>
                <a:off x="7156369" y="4884532"/>
                <a:ext cx="1877081" cy="718689"/>
              </a:xfrm>
              <a:prstGeom prst="parallelogram">
                <a:avLst>
                  <a:gd name="adj" fmla="val 1080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4" name="מקבילית 183"/>
              <p:cNvSpPr/>
              <p:nvPr/>
            </p:nvSpPr>
            <p:spPr>
              <a:xfrm>
                <a:off x="6324538" y="3873855"/>
                <a:ext cx="800826" cy="1010677"/>
              </a:xfrm>
              <a:prstGeom prst="parallelogram">
                <a:avLst>
                  <a:gd name="adj" fmla="val 2374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grpSp>
        <p:nvGrpSpPr>
          <p:cNvPr id="168" name="קבוצה 167"/>
          <p:cNvGrpSpPr/>
          <p:nvPr/>
        </p:nvGrpSpPr>
        <p:grpSpPr>
          <a:xfrm>
            <a:off x="-16326466" y="5073845"/>
            <a:ext cx="2898369" cy="2898369"/>
            <a:chOff x="5237908" y="3543062"/>
            <a:chExt cx="1724213" cy="1724213"/>
          </a:xfrm>
        </p:grpSpPr>
        <p:sp>
          <p:nvSpPr>
            <p:cNvPr id="169" name="דמעה 168"/>
            <p:cNvSpPr/>
            <p:nvPr/>
          </p:nvSpPr>
          <p:spPr>
            <a:xfrm rot="8100000">
              <a:off x="5237908" y="3543062"/>
              <a:ext cx="1724213" cy="1724213"/>
            </a:xfrm>
            <a:prstGeom prst="teardrop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0" name="אליפסה 169"/>
            <p:cNvSpPr/>
            <p:nvPr/>
          </p:nvSpPr>
          <p:spPr>
            <a:xfrm>
              <a:off x="5347063" y="3660055"/>
              <a:ext cx="1505902" cy="1490992"/>
            </a:xfrm>
            <a:prstGeom prst="ellipse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1" name="אליפסה 170"/>
            <p:cNvSpPr/>
            <p:nvPr/>
          </p:nvSpPr>
          <p:spPr>
            <a:xfrm>
              <a:off x="5518963" y="4243768"/>
              <a:ext cx="1162104" cy="7874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2" name="אליפסה 171"/>
            <p:cNvSpPr/>
            <p:nvPr/>
          </p:nvSpPr>
          <p:spPr>
            <a:xfrm>
              <a:off x="5706315" y="3797391"/>
              <a:ext cx="787400" cy="787400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207" name="תמונה 20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52349" y="-5968799"/>
            <a:ext cx="19496698" cy="18795597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grpSp>
        <p:nvGrpSpPr>
          <p:cNvPr id="208" name="קבוצה 207"/>
          <p:cNvGrpSpPr/>
          <p:nvPr/>
        </p:nvGrpSpPr>
        <p:grpSpPr>
          <a:xfrm>
            <a:off x="-3665280" y="-201948"/>
            <a:ext cx="4729851" cy="3605547"/>
            <a:chOff x="-5469274" y="-7001655"/>
            <a:chExt cx="4729851" cy="3605547"/>
          </a:xfrm>
        </p:grpSpPr>
        <p:grpSp>
          <p:nvGrpSpPr>
            <p:cNvPr id="165" name="קבוצה 164"/>
            <p:cNvGrpSpPr/>
            <p:nvPr/>
          </p:nvGrpSpPr>
          <p:grpSpPr>
            <a:xfrm>
              <a:off x="-5469274" y="-7001655"/>
              <a:ext cx="4729851" cy="3605547"/>
              <a:chOff x="1908016" y="2118302"/>
              <a:chExt cx="2157787" cy="1644873"/>
            </a:xfrm>
            <a:solidFill>
              <a:srgbClr val="FFC000"/>
            </a:solidFill>
          </p:grpSpPr>
          <p:sp>
            <p:nvSpPr>
              <p:cNvPr id="173" name="משולש שווה-שוקיים 9"/>
              <p:cNvSpPr/>
              <p:nvPr/>
            </p:nvSpPr>
            <p:spPr>
              <a:xfrm>
                <a:off x="1908016" y="2118302"/>
                <a:ext cx="2157787" cy="834882"/>
              </a:xfrm>
              <a:custGeom>
                <a:avLst/>
                <a:gdLst>
                  <a:gd name="connsiteX0" fmla="*/ 0 w 2413000"/>
                  <a:gd name="connsiteY0" fmla="*/ 1301750 h 1301750"/>
                  <a:gd name="connsiteX1" fmla="*/ 1206500 w 2413000"/>
                  <a:gd name="connsiteY1" fmla="*/ 0 h 1301750"/>
                  <a:gd name="connsiteX2" fmla="*/ 2413000 w 2413000"/>
                  <a:gd name="connsiteY2" fmla="*/ 1301750 h 1301750"/>
                  <a:gd name="connsiteX3" fmla="*/ 0 w 2413000"/>
                  <a:gd name="connsiteY3" fmla="*/ 1301750 h 1301750"/>
                  <a:gd name="connsiteX0" fmla="*/ 0 w 2908300"/>
                  <a:gd name="connsiteY0" fmla="*/ 1206500 h 1206500"/>
                  <a:gd name="connsiteX1" fmla="*/ 2908300 w 2908300"/>
                  <a:gd name="connsiteY1" fmla="*/ 0 h 1206500"/>
                  <a:gd name="connsiteX2" fmla="*/ 2413000 w 2908300"/>
                  <a:gd name="connsiteY2" fmla="*/ 1206500 h 1206500"/>
                  <a:gd name="connsiteX3" fmla="*/ 0 w 2908300"/>
                  <a:gd name="connsiteY3" fmla="*/ 1206500 h 1206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8300" h="1206500">
                    <a:moveTo>
                      <a:pt x="0" y="1206500"/>
                    </a:moveTo>
                    <a:lnTo>
                      <a:pt x="2908300" y="0"/>
                    </a:lnTo>
                    <a:lnTo>
                      <a:pt x="2413000" y="1206500"/>
                    </a:lnTo>
                    <a:lnTo>
                      <a:pt x="0" y="12065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74" name="משולש שווה-שוקיים 9"/>
              <p:cNvSpPr/>
              <p:nvPr/>
            </p:nvSpPr>
            <p:spPr>
              <a:xfrm flipV="1">
                <a:off x="1908212" y="2953183"/>
                <a:ext cx="1791163" cy="809992"/>
              </a:xfrm>
              <a:custGeom>
                <a:avLst/>
                <a:gdLst>
                  <a:gd name="connsiteX0" fmla="*/ 0 w 2413000"/>
                  <a:gd name="connsiteY0" fmla="*/ 1301750 h 1301750"/>
                  <a:gd name="connsiteX1" fmla="*/ 1206500 w 2413000"/>
                  <a:gd name="connsiteY1" fmla="*/ 0 h 1301750"/>
                  <a:gd name="connsiteX2" fmla="*/ 2413000 w 2413000"/>
                  <a:gd name="connsiteY2" fmla="*/ 1301750 h 1301750"/>
                  <a:gd name="connsiteX3" fmla="*/ 0 w 2413000"/>
                  <a:gd name="connsiteY3" fmla="*/ 1301750 h 1301750"/>
                  <a:gd name="connsiteX0" fmla="*/ 0 w 2908300"/>
                  <a:gd name="connsiteY0" fmla="*/ 1206500 h 1206500"/>
                  <a:gd name="connsiteX1" fmla="*/ 2908300 w 2908300"/>
                  <a:gd name="connsiteY1" fmla="*/ 0 h 1206500"/>
                  <a:gd name="connsiteX2" fmla="*/ 2413000 w 2908300"/>
                  <a:gd name="connsiteY2" fmla="*/ 1206500 h 1206500"/>
                  <a:gd name="connsiteX3" fmla="*/ 0 w 2908300"/>
                  <a:gd name="connsiteY3" fmla="*/ 1206500 h 1206500"/>
                  <a:gd name="connsiteX0" fmla="*/ 0 w 2412999"/>
                  <a:gd name="connsiteY0" fmla="*/ 1184294 h 1184294"/>
                  <a:gd name="connsiteX1" fmla="*/ 2380585 w 2412999"/>
                  <a:gd name="connsiteY1" fmla="*/ 0 h 1184294"/>
                  <a:gd name="connsiteX2" fmla="*/ 2413000 w 2412999"/>
                  <a:gd name="connsiteY2" fmla="*/ 1184294 h 1184294"/>
                  <a:gd name="connsiteX3" fmla="*/ 0 w 2412999"/>
                  <a:gd name="connsiteY3" fmla="*/ 1184294 h 1184294"/>
                  <a:gd name="connsiteX0" fmla="*/ 0 w 2413000"/>
                  <a:gd name="connsiteY0" fmla="*/ 1184294 h 1184294"/>
                  <a:gd name="connsiteX1" fmla="*/ 2253105 w 2413000"/>
                  <a:gd name="connsiteY1" fmla="*/ 0 h 1184294"/>
                  <a:gd name="connsiteX2" fmla="*/ 2413000 w 2413000"/>
                  <a:gd name="connsiteY2" fmla="*/ 1184294 h 1184294"/>
                  <a:gd name="connsiteX3" fmla="*/ 0 w 2413000"/>
                  <a:gd name="connsiteY3" fmla="*/ 1184294 h 1184294"/>
                  <a:gd name="connsiteX0" fmla="*/ 0 w 2413000"/>
                  <a:gd name="connsiteY0" fmla="*/ 1180852 h 1180852"/>
                  <a:gd name="connsiteX1" fmla="*/ 2181512 w 2413000"/>
                  <a:gd name="connsiteY1" fmla="*/ 0 h 1180852"/>
                  <a:gd name="connsiteX2" fmla="*/ 2413000 w 2413000"/>
                  <a:gd name="connsiteY2" fmla="*/ 1180852 h 1180852"/>
                  <a:gd name="connsiteX3" fmla="*/ 0 w 2413000"/>
                  <a:gd name="connsiteY3" fmla="*/ 1180852 h 1180852"/>
                  <a:gd name="connsiteX0" fmla="*/ 0 w 2413000"/>
                  <a:gd name="connsiteY0" fmla="*/ 1170528 h 1170528"/>
                  <a:gd name="connsiteX1" fmla="*/ 2216435 w 2413000"/>
                  <a:gd name="connsiteY1" fmla="*/ 0 h 1170528"/>
                  <a:gd name="connsiteX2" fmla="*/ 2413000 w 2413000"/>
                  <a:gd name="connsiteY2" fmla="*/ 1170528 h 1170528"/>
                  <a:gd name="connsiteX3" fmla="*/ 0 w 2413000"/>
                  <a:gd name="connsiteY3" fmla="*/ 1170528 h 117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3000" h="1170528">
                    <a:moveTo>
                      <a:pt x="0" y="1170528"/>
                    </a:moveTo>
                    <a:lnTo>
                      <a:pt x="2216435" y="0"/>
                    </a:lnTo>
                    <a:lnTo>
                      <a:pt x="2413000" y="1170528"/>
                    </a:lnTo>
                    <a:lnTo>
                      <a:pt x="0" y="11705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66" name="משולש שווה-שוקיים 9"/>
            <p:cNvSpPr/>
            <p:nvPr/>
          </p:nvSpPr>
          <p:spPr>
            <a:xfrm>
              <a:off x="-4780815" y="-6670036"/>
              <a:ext cx="3908968" cy="1512440"/>
            </a:xfrm>
            <a:custGeom>
              <a:avLst/>
              <a:gdLst>
                <a:gd name="connsiteX0" fmla="*/ 0 w 2413000"/>
                <a:gd name="connsiteY0" fmla="*/ 1301750 h 1301750"/>
                <a:gd name="connsiteX1" fmla="*/ 1206500 w 2413000"/>
                <a:gd name="connsiteY1" fmla="*/ 0 h 1301750"/>
                <a:gd name="connsiteX2" fmla="*/ 2413000 w 2413000"/>
                <a:gd name="connsiteY2" fmla="*/ 1301750 h 1301750"/>
                <a:gd name="connsiteX3" fmla="*/ 0 w 2413000"/>
                <a:gd name="connsiteY3" fmla="*/ 1301750 h 1301750"/>
                <a:gd name="connsiteX0" fmla="*/ 0 w 2908300"/>
                <a:gd name="connsiteY0" fmla="*/ 1206500 h 1206500"/>
                <a:gd name="connsiteX1" fmla="*/ 2908300 w 2908300"/>
                <a:gd name="connsiteY1" fmla="*/ 0 h 1206500"/>
                <a:gd name="connsiteX2" fmla="*/ 2413000 w 2908300"/>
                <a:gd name="connsiteY2" fmla="*/ 1206500 h 1206500"/>
                <a:gd name="connsiteX3" fmla="*/ 0 w 2908300"/>
                <a:gd name="connsiteY3" fmla="*/ 1206500 h 120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8300" h="1206500">
                  <a:moveTo>
                    <a:pt x="0" y="1206500"/>
                  </a:moveTo>
                  <a:lnTo>
                    <a:pt x="2908300" y="0"/>
                  </a:lnTo>
                  <a:lnTo>
                    <a:pt x="2413000" y="1206500"/>
                  </a:lnTo>
                  <a:lnTo>
                    <a:pt x="0" y="120650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7" name="משולש שווה-שוקיים 9"/>
            <p:cNvSpPr/>
            <p:nvPr/>
          </p:nvSpPr>
          <p:spPr>
            <a:xfrm flipV="1">
              <a:off x="-4779396" y="-5158488"/>
              <a:ext cx="3244806" cy="1467352"/>
            </a:xfrm>
            <a:custGeom>
              <a:avLst/>
              <a:gdLst>
                <a:gd name="connsiteX0" fmla="*/ 0 w 2413000"/>
                <a:gd name="connsiteY0" fmla="*/ 1301750 h 1301750"/>
                <a:gd name="connsiteX1" fmla="*/ 1206500 w 2413000"/>
                <a:gd name="connsiteY1" fmla="*/ 0 h 1301750"/>
                <a:gd name="connsiteX2" fmla="*/ 2413000 w 2413000"/>
                <a:gd name="connsiteY2" fmla="*/ 1301750 h 1301750"/>
                <a:gd name="connsiteX3" fmla="*/ 0 w 2413000"/>
                <a:gd name="connsiteY3" fmla="*/ 1301750 h 1301750"/>
                <a:gd name="connsiteX0" fmla="*/ 0 w 2908300"/>
                <a:gd name="connsiteY0" fmla="*/ 1206500 h 1206500"/>
                <a:gd name="connsiteX1" fmla="*/ 2908300 w 2908300"/>
                <a:gd name="connsiteY1" fmla="*/ 0 h 1206500"/>
                <a:gd name="connsiteX2" fmla="*/ 2413000 w 2908300"/>
                <a:gd name="connsiteY2" fmla="*/ 1206500 h 1206500"/>
                <a:gd name="connsiteX3" fmla="*/ 0 w 2908300"/>
                <a:gd name="connsiteY3" fmla="*/ 1206500 h 1206500"/>
                <a:gd name="connsiteX0" fmla="*/ 0 w 2412999"/>
                <a:gd name="connsiteY0" fmla="*/ 1184294 h 1184294"/>
                <a:gd name="connsiteX1" fmla="*/ 2380585 w 2412999"/>
                <a:gd name="connsiteY1" fmla="*/ 0 h 1184294"/>
                <a:gd name="connsiteX2" fmla="*/ 2413000 w 2412999"/>
                <a:gd name="connsiteY2" fmla="*/ 1184294 h 1184294"/>
                <a:gd name="connsiteX3" fmla="*/ 0 w 2412999"/>
                <a:gd name="connsiteY3" fmla="*/ 1184294 h 1184294"/>
                <a:gd name="connsiteX0" fmla="*/ 0 w 2413000"/>
                <a:gd name="connsiteY0" fmla="*/ 1184294 h 1184294"/>
                <a:gd name="connsiteX1" fmla="*/ 2253105 w 2413000"/>
                <a:gd name="connsiteY1" fmla="*/ 0 h 1184294"/>
                <a:gd name="connsiteX2" fmla="*/ 2413000 w 2413000"/>
                <a:gd name="connsiteY2" fmla="*/ 1184294 h 1184294"/>
                <a:gd name="connsiteX3" fmla="*/ 0 w 2413000"/>
                <a:gd name="connsiteY3" fmla="*/ 1184294 h 1184294"/>
                <a:gd name="connsiteX0" fmla="*/ 0 w 2413000"/>
                <a:gd name="connsiteY0" fmla="*/ 1180852 h 1180852"/>
                <a:gd name="connsiteX1" fmla="*/ 2181512 w 2413000"/>
                <a:gd name="connsiteY1" fmla="*/ 0 h 1180852"/>
                <a:gd name="connsiteX2" fmla="*/ 2413000 w 2413000"/>
                <a:gd name="connsiteY2" fmla="*/ 1180852 h 1180852"/>
                <a:gd name="connsiteX3" fmla="*/ 0 w 2413000"/>
                <a:gd name="connsiteY3" fmla="*/ 1180852 h 1180852"/>
                <a:gd name="connsiteX0" fmla="*/ 0 w 2413000"/>
                <a:gd name="connsiteY0" fmla="*/ 1170528 h 1170528"/>
                <a:gd name="connsiteX1" fmla="*/ 2216435 w 2413000"/>
                <a:gd name="connsiteY1" fmla="*/ 0 h 1170528"/>
                <a:gd name="connsiteX2" fmla="*/ 2413000 w 2413000"/>
                <a:gd name="connsiteY2" fmla="*/ 1170528 h 1170528"/>
                <a:gd name="connsiteX3" fmla="*/ 0 w 2413000"/>
                <a:gd name="connsiteY3" fmla="*/ 1170528 h 117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00" h="1170528">
                  <a:moveTo>
                    <a:pt x="0" y="1170528"/>
                  </a:moveTo>
                  <a:lnTo>
                    <a:pt x="2216435" y="0"/>
                  </a:lnTo>
                  <a:lnTo>
                    <a:pt x="2413000" y="1170528"/>
                  </a:lnTo>
                  <a:lnTo>
                    <a:pt x="0" y="1170528"/>
                  </a:lnTo>
                  <a:close/>
                </a:path>
              </a:pathLst>
            </a:custGeom>
            <a:solidFill>
              <a:srgbClr val="DA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09" name="TextBox 208"/>
          <p:cNvSpPr txBox="1"/>
          <p:nvPr/>
        </p:nvSpPr>
        <p:spPr>
          <a:xfrm>
            <a:off x="-14030767" y="-6323521"/>
            <a:ext cx="8138766" cy="255454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8000" b="1" dirty="0" smtClean="0"/>
              <a:t>לוגו סופי</a:t>
            </a:r>
          </a:p>
          <a:p>
            <a:r>
              <a:rPr lang="he-IL" sz="8000" b="1" dirty="0" smtClean="0"/>
              <a:t>עם תוספת של החץ</a:t>
            </a:r>
          </a:p>
        </p:txBody>
      </p:sp>
    </p:spTree>
    <p:extLst>
      <p:ext uri="{BB962C8B-B14F-4D97-AF65-F5344CB8AC3E}">
        <p14:creationId xmlns:p14="http://schemas.microsoft.com/office/powerpoint/2010/main" val="151585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 rotWithShape="1">
          <a:blip r:embed="rId2"/>
          <a:srcRect l="2" t="-3713" r="-1604" b="-1986"/>
          <a:stretch/>
        </p:blipFill>
        <p:spPr>
          <a:xfrm>
            <a:off x="-3658446" y="-6666271"/>
            <a:ext cx="19821758" cy="198660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53667" y="-2890684"/>
            <a:ext cx="3802643" cy="132343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8000" b="1" dirty="0" smtClean="0"/>
              <a:t>לוגו סופי</a:t>
            </a:r>
          </a:p>
        </p:txBody>
      </p:sp>
    </p:spTree>
    <p:extLst>
      <p:ext uri="{BB962C8B-B14F-4D97-AF65-F5344CB8AC3E}">
        <p14:creationId xmlns:p14="http://schemas.microsoft.com/office/powerpoint/2010/main" val="232828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 rotWithShape="1">
          <a:blip r:embed="rId2"/>
          <a:srcRect t="3665" r="12301" b="5626"/>
          <a:stretch/>
        </p:blipFill>
        <p:spPr>
          <a:xfrm>
            <a:off x="-3658446" y="-5279923"/>
            <a:ext cx="17108975" cy="170491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29992" y="-3392129"/>
            <a:ext cx="4799712" cy="255454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8000" b="1" dirty="0" smtClean="0"/>
              <a:t>לוגו סופי</a:t>
            </a:r>
          </a:p>
          <a:p>
            <a:r>
              <a:rPr lang="he-IL" sz="8000" b="1" dirty="0" smtClean="0"/>
              <a:t>ללא שוליים</a:t>
            </a:r>
          </a:p>
        </p:txBody>
      </p:sp>
    </p:spTree>
    <p:extLst>
      <p:ext uri="{BB962C8B-B14F-4D97-AF65-F5344CB8AC3E}">
        <p14:creationId xmlns:p14="http://schemas.microsoft.com/office/powerpoint/2010/main" val="3240455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-3695700" y="-6705600"/>
            <a:ext cx="19888200" cy="19926300"/>
          </a:xfrm>
          <a:prstGeom prst="rect">
            <a:avLst/>
          </a:prstGeom>
          <a:solidFill>
            <a:srgbClr val="E1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 rotWithShape="1">
          <a:blip r:embed="rId2"/>
          <a:srcRect l="2" t="-3713" r="-1604" b="-1986"/>
          <a:stretch/>
        </p:blipFill>
        <p:spPr>
          <a:xfrm>
            <a:off x="-3658446" y="-6666271"/>
            <a:ext cx="19821758" cy="198660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063802" y="-10472584"/>
            <a:ext cx="3802708" cy="255454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8000" b="1" dirty="0" smtClean="0"/>
              <a:t>לוגו סופי</a:t>
            </a:r>
          </a:p>
          <a:p>
            <a:r>
              <a:rPr lang="he-IL" sz="8000" b="1" dirty="0" smtClean="0"/>
              <a:t>עם רקע</a:t>
            </a:r>
          </a:p>
        </p:txBody>
      </p:sp>
      <p:sp>
        <p:nvSpPr>
          <p:cNvPr id="9" name="מלבן 8"/>
          <p:cNvSpPr/>
          <p:nvPr/>
        </p:nvSpPr>
        <p:spPr>
          <a:xfrm>
            <a:off x="-3658446" y="-6726493"/>
            <a:ext cx="19888200" cy="19926300"/>
          </a:xfrm>
          <a:prstGeom prst="rect">
            <a:avLst/>
          </a:prstGeom>
          <a:solidFill>
            <a:srgbClr val="E1F5F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12" name="תמונה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23928" y="-4220821"/>
            <a:ext cx="19923455" cy="199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2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קבוצה 1"/>
          <p:cNvGrpSpPr/>
          <p:nvPr/>
        </p:nvGrpSpPr>
        <p:grpSpPr>
          <a:xfrm>
            <a:off x="-3009900" y="-6804205"/>
            <a:ext cx="17106900" cy="22181596"/>
            <a:chOff x="1732898" y="-654475"/>
            <a:chExt cx="8521189" cy="11048967"/>
          </a:xfrm>
        </p:grpSpPr>
        <p:sp>
          <p:nvSpPr>
            <p:cNvPr id="3" name="אליפסה 2"/>
            <p:cNvSpPr/>
            <p:nvPr/>
          </p:nvSpPr>
          <p:spPr>
            <a:xfrm>
              <a:off x="3014695" y="357342"/>
              <a:ext cx="6171248" cy="617124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" name="קשת מלאה 3"/>
            <p:cNvSpPr/>
            <p:nvPr/>
          </p:nvSpPr>
          <p:spPr>
            <a:xfrm>
              <a:off x="1983741" y="2155141"/>
              <a:ext cx="8227877" cy="8227877"/>
            </a:xfrm>
            <a:prstGeom prst="blockArc">
              <a:avLst>
                <a:gd name="adj1" fmla="val 12056879"/>
                <a:gd name="adj2" fmla="val 20367554"/>
                <a:gd name="adj3" fmla="val 3168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5" name="קשת מלאה 4"/>
            <p:cNvSpPr/>
            <p:nvPr/>
          </p:nvSpPr>
          <p:spPr>
            <a:xfrm>
              <a:off x="4652921" y="4955831"/>
              <a:ext cx="2903282" cy="2874537"/>
            </a:xfrm>
            <a:prstGeom prst="blockArc">
              <a:avLst>
                <a:gd name="adj1" fmla="val 11565512"/>
                <a:gd name="adj2" fmla="val 20841836"/>
                <a:gd name="adj3" fmla="val 3123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grpSp>
          <p:nvGrpSpPr>
            <p:cNvPr id="6" name="קבוצה 5"/>
            <p:cNvGrpSpPr/>
            <p:nvPr/>
          </p:nvGrpSpPr>
          <p:grpSpPr>
            <a:xfrm>
              <a:off x="4985059" y="5091860"/>
              <a:ext cx="2242335" cy="1348344"/>
              <a:chOff x="9198898" y="4740916"/>
              <a:chExt cx="2713226" cy="1631496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65" name="משולש שווה-שוקיים 64"/>
              <p:cNvSpPr/>
              <p:nvPr/>
            </p:nvSpPr>
            <p:spPr>
              <a:xfrm rot="10800000">
                <a:off x="9198898" y="5524228"/>
                <a:ext cx="981408" cy="84604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6" name="משולש שווה-שוקיים 65"/>
              <p:cNvSpPr/>
              <p:nvPr/>
            </p:nvSpPr>
            <p:spPr>
              <a:xfrm>
                <a:off x="9646870" y="4740916"/>
                <a:ext cx="1817284" cy="156662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7" name="משולש שווה-שוקיים 66"/>
              <p:cNvSpPr/>
              <p:nvPr/>
            </p:nvSpPr>
            <p:spPr>
              <a:xfrm rot="10800000">
                <a:off x="10928230" y="5524228"/>
                <a:ext cx="983894" cy="84818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7" name="קשת מלאה 6"/>
            <p:cNvSpPr/>
            <p:nvPr/>
          </p:nvSpPr>
          <p:spPr>
            <a:xfrm>
              <a:off x="4646037" y="4847925"/>
              <a:ext cx="2903282" cy="2874537"/>
            </a:xfrm>
            <a:prstGeom prst="blockArc">
              <a:avLst>
                <a:gd name="adj1" fmla="val 11386988"/>
                <a:gd name="adj2" fmla="val 21003138"/>
                <a:gd name="adj3" fmla="val 545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8" name="קשת מלאה 7"/>
            <p:cNvSpPr/>
            <p:nvPr/>
          </p:nvSpPr>
          <p:spPr>
            <a:xfrm>
              <a:off x="1983740" y="2143667"/>
              <a:ext cx="8227877" cy="8227877"/>
            </a:xfrm>
            <a:prstGeom prst="blockArc">
              <a:avLst>
                <a:gd name="adj1" fmla="val 12462709"/>
                <a:gd name="adj2" fmla="val 19938883"/>
                <a:gd name="adj3" fmla="val 3222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9" name="קשת מלאה 8"/>
            <p:cNvSpPr/>
            <p:nvPr/>
          </p:nvSpPr>
          <p:spPr>
            <a:xfrm>
              <a:off x="1983740" y="2166615"/>
              <a:ext cx="8227877" cy="8227877"/>
            </a:xfrm>
            <a:prstGeom prst="blockArc">
              <a:avLst>
                <a:gd name="adj1" fmla="val 12675972"/>
                <a:gd name="adj2" fmla="val 19757694"/>
                <a:gd name="adj3" fmla="val 31559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10" name="קשת מלאה 9"/>
            <p:cNvSpPr/>
            <p:nvPr/>
          </p:nvSpPr>
          <p:spPr>
            <a:xfrm>
              <a:off x="1983740" y="2143667"/>
              <a:ext cx="8227877" cy="8227877"/>
            </a:xfrm>
            <a:prstGeom prst="blockArc">
              <a:avLst>
                <a:gd name="adj1" fmla="val 13164305"/>
                <a:gd name="adj2" fmla="val 19224937"/>
                <a:gd name="adj3" fmla="val 3225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11" name="קשת מלאה 10"/>
            <p:cNvSpPr/>
            <p:nvPr/>
          </p:nvSpPr>
          <p:spPr>
            <a:xfrm>
              <a:off x="1983741" y="2155141"/>
              <a:ext cx="8227877" cy="8227877"/>
            </a:xfrm>
            <a:prstGeom prst="blockArc">
              <a:avLst>
                <a:gd name="adj1" fmla="val 13331636"/>
                <a:gd name="adj2" fmla="val 19046949"/>
                <a:gd name="adj3" fmla="val 31569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12" name="קשת מלאה 11"/>
            <p:cNvSpPr/>
            <p:nvPr/>
          </p:nvSpPr>
          <p:spPr>
            <a:xfrm>
              <a:off x="2026210" y="2143667"/>
              <a:ext cx="8227877" cy="8227877"/>
            </a:xfrm>
            <a:prstGeom prst="blockArc">
              <a:avLst>
                <a:gd name="adj1" fmla="val 13788183"/>
                <a:gd name="adj2" fmla="val 18432360"/>
                <a:gd name="adj3" fmla="val 322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13" name="קשת מלאה 12"/>
            <p:cNvSpPr/>
            <p:nvPr/>
          </p:nvSpPr>
          <p:spPr>
            <a:xfrm>
              <a:off x="1997683" y="2129722"/>
              <a:ext cx="8227877" cy="8227877"/>
            </a:xfrm>
            <a:prstGeom prst="blockArc">
              <a:avLst>
                <a:gd name="adj1" fmla="val 14039630"/>
                <a:gd name="adj2" fmla="val 18333148"/>
                <a:gd name="adj3" fmla="val 31691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14" name="קשת מלאה 13"/>
            <p:cNvSpPr/>
            <p:nvPr/>
          </p:nvSpPr>
          <p:spPr>
            <a:xfrm>
              <a:off x="1983740" y="2132193"/>
              <a:ext cx="8227877" cy="8227877"/>
            </a:xfrm>
            <a:prstGeom prst="blockArc">
              <a:avLst>
                <a:gd name="adj1" fmla="val 14572896"/>
                <a:gd name="adj2" fmla="val 17796363"/>
                <a:gd name="adj3" fmla="val 3234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15" name="טבעת 14"/>
            <p:cNvSpPr/>
            <p:nvPr/>
          </p:nvSpPr>
          <p:spPr>
            <a:xfrm>
              <a:off x="2040150" y="-654475"/>
              <a:ext cx="8213934" cy="8213932"/>
            </a:xfrm>
            <a:prstGeom prst="donut">
              <a:avLst>
                <a:gd name="adj" fmla="val 135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16" name="קבוצה 15"/>
            <p:cNvGrpSpPr/>
            <p:nvPr/>
          </p:nvGrpSpPr>
          <p:grpSpPr>
            <a:xfrm>
              <a:off x="3032300" y="2447889"/>
              <a:ext cx="5997400" cy="916131"/>
              <a:chOff x="3032300" y="1983429"/>
              <a:chExt cx="5997400" cy="916131"/>
            </a:xfrm>
            <a:solidFill>
              <a:srgbClr val="FF3300"/>
            </a:solidFill>
          </p:grpSpPr>
          <p:sp>
            <p:nvSpPr>
              <p:cNvPr id="62" name="מקבילית 61"/>
              <p:cNvSpPr/>
              <p:nvPr/>
            </p:nvSpPr>
            <p:spPr>
              <a:xfrm>
                <a:off x="5530797" y="2398271"/>
                <a:ext cx="3498903" cy="501289"/>
              </a:xfrm>
              <a:prstGeom prst="parallelogram">
                <a:avLst>
                  <a:gd name="adj" fmla="val 23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3" name="מקבילית 62"/>
              <p:cNvSpPr/>
              <p:nvPr/>
            </p:nvSpPr>
            <p:spPr>
              <a:xfrm>
                <a:off x="3032300" y="1983429"/>
                <a:ext cx="2810293" cy="425295"/>
              </a:xfrm>
              <a:prstGeom prst="parallelogram">
                <a:avLst>
                  <a:gd name="adj" fmla="val 492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4" name="מקבילית 63"/>
              <p:cNvSpPr/>
              <p:nvPr/>
            </p:nvSpPr>
            <p:spPr>
              <a:xfrm>
                <a:off x="5442653" y="1983430"/>
                <a:ext cx="971872" cy="908790"/>
              </a:xfrm>
              <a:prstGeom prst="parallelogram">
                <a:avLst>
                  <a:gd name="adj" fmla="val 1572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17" name="קבוצה 16"/>
            <p:cNvGrpSpPr/>
            <p:nvPr/>
          </p:nvGrpSpPr>
          <p:grpSpPr>
            <a:xfrm>
              <a:off x="3539046" y="953073"/>
              <a:ext cx="3280229" cy="1320800"/>
              <a:chOff x="740229" y="957943"/>
              <a:chExt cx="3280229" cy="1320800"/>
            </a:xfrm>
            <a:solidFill>
              <a:srgbClr val="1F4E79"/>
            </a:solidFill>
          </p:grpSpPr>
          <p:sp>
            <p:nvSpPr>
              <p:cNvPr id="58" name="משולש שווה-שוקיים 57"/>
              <p:cNvSpPr/>
              <p:nvPr/>
            </p:nvSpPr>
            <p:spPr>
              <a:xfrm>
                <a:off x="740229" y="1712686"/>
                <a:ext cx="3062514" cy="566057"/>
              </a:xfrm>
              <a:prstGeom prst="triangle">
                <a:avLst>
                  <a:gd name="adj" fmla="val 661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9" name="מקבילית 3"/>
              <p:cNvSpPr/>
              <p:nvPr/>
            </p:nvSpPr>
            <p:spPr>
              <a:xfrm>
                <a:off x="2119086" y="957943"/>
                <a:ext cx="1683657" cy="1320800"/>
              </a:xfrm>
              <a:custGeom>
                <a:avLst/>
                <a:gdLst>
                  <a:gd name="connsiteX0" fmla="*/ 0 w 1683657"/>
                  <a:gd name="connsiteY0" fmla="*/ 1320800 h 1320800"/>
                  <a:gd name="connsiteX1" fmla="*/ 1310577 w 1683657"/>
                  <a:gd name="connsiteY1" fmla="*/ 0 h 1320800"/>
                  <a:gd name="connsiteX2" fmla="*/ 1683657 w 1683657"/>
                  <a:gd name="connsiteY2" fmla="*/ 0 h 1320800"/>
                  <a:gd name="connsiteX3" fmla="*/ 373080 w 1683657"/>
                  <a:gd name="connsiteY3" fmla="*/ 1320800 h 1320800"/>
                  <a:gd name="connsiteX4" fmla="*/ 0 w 1683657"/>
                  <a:gd name="connsiteY4" fmla="*/ 1320800 h 1320800"/>
                  <a:gd name="connsiteX0" fmla="*/ 0 w 1683657"/>
                  <a:gd name="connsiteY0" fmla="*/ 1320800 h 1320800"/>
                  <a:gd name="connsiteX1" fmla="*/ 1310577 w 1683657"/>
                  <a:gd name="connsiteY1" fmla="*/ 0 h 1320800"/>
                  <a:gd name="connsiteX2" fmla="*/ 1683657 w 1683657"/>
                  <a:gd name="connsiteY2" fmla="*/ 0 h 1320800"/>
                  <a:gd name="connsiteX3" fmla="*/ 1389080 w 1683657"/>
                  <a:gd name="connsiteY3" fmla="*/ 1161142 h 1320800"/>
                  <a:gd name="connsiteX4" fmla="*/ 0 w 1683657"/>
                  <a:gd name="connsiteY4" fmla="*/ 1320800 h 132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3657" h="1320800">
                    <a:moveTo>
                      <a:pt x="0" y="1320800"/>
                    </a:moveTo>
                    <a:lnTo>
                      <a:pt x="1310577" y="0"/>
                    </a:lnTo>
                    <a:lnTo>
                      <a:pt x="1683657" y="0"/>
                    </a:lnTo>
                    <a:lnTo>
                      <a:pt x="1389080" y="1161142"/>
                    </a:lnTo>
                    <a:lnTo>
                      <a:pt x="0" y="13208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0" name="מקבילית 59"/>
              <p:cNvSpPr/>
              <p:nvPr/>
            </p:nvSpPr>
            <p:spPr>
              <a:xfrm>
                <a:off x="3352800" y="957943"/>
                <a:ext cx="641340" cy="1320800"/>
              </a:xfrm>
              <a:prstGeom prst="parallelogram">
                <a:avLst>
                  <a:gd name="adj" fmla="val 3856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1" name="מקבילית 60"/>
              <p:cNvSpPr/>
              <p:nvPr/>
            </p:nvSpPr>
            <p:spPr>
              <a:xfrm>
                <a:off x="3468914" y="1712685"/>
                <a:ext cx="551544" cy="566057"/>
              </a:xfrm>
              <a:prstGeom prst="parallelogram">
                <a:avLst>
                  <a:gd name="adj" fmla="val 1885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18" name="קבוצה 17"/>
            <p:cNvGrpSpPr/>
            <p:nvPr/>
          </p:nvGrpSpPr>
          <p:grpSpPr>
            <a:xfrm>
              <a:off x="3204778" y="2667116"/>
              <a:ext cx="5824922" cy="738634"/>
              <a:chOff x="3204778" y="2202658"/>
              <a:chExt cx="5824922" cy="738634"/>
            </a:xfrm>
            <a:solidFill>
              <a:srgbClr val="DA2A00"/>
            </a:solidFill>
          </p:grpSpPr>
          <p:sp>
            <p:nvSpPr>
              <p:cNvPr id="55" name="מקבילית 54"/>
              <p:cNvSpPr/>
              <p:nvPr/>
            </p:nvSpPr>
            <p:spPr>
              <a:xfrm>
                <a:off x="6279856" y="2379914"/>
                <a:ext cx="2749844" cy="199062"/>
              </a:xfrm>
              <a:prstGeom prst="parallelogram">
                <a:avLst>
                  <a:gd name="adj" fmla="val 209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6" name="מקבילית 55"/>
              <p:cNvSpPr/>
              <p:nvPr/>
            </p:nvSpPr>
            <p:spPr>
              <a:xfrm>
                <a:off x="3204778" y="2202658"/>
                <a:ext cx="2704885" cy="223918"/>
              </a:xfrm>
              <a:prstGeom prst="parallelogram">
                <a:avLst>
                  <a:gd name="adj" fmla="val 1460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7" name="מקבילית 56"/>
              <p:cNvSpPr/>
              <p:nvPr/>
            </p:nvSpPr>
            <p:spPr>
              <a:xfrm>
                <a:off x="5429272" y="2256272"/>
                <a:ext cx="312529" cy="685020"/>
              </a:xfrm>
              <a:prstGeom prst="parallelogram">
                <a:avLst>
                  <a:gd name="adj" fmla="val 377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9" name="טבעת 18"/>
            <p:cNvSpPr/>
            <p:nvPr/>
          </p:nvSpPr>
          <p:spPr>
            <a:xfrm>
              <a:off x="3021579" y="357344"/>
              <a:ext cx="6171250" cy="6171249"/>
            </a:xfrm>
            <a:prstGeom prst="donut">
              <a:avLst>
                <a:gd name="adj" fmla="val 4662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משולש ישר-זווית 7"/>
            <p:cNvSpPr/>
            <p:nvPr/>
          </p:nvSpPr>
          <p:spPr>
            <a:xfrm>
              <a:off x="6819274" y="1054673"/>
              <a:ext cx="1872343" cy="1219200"/>
            </a:xfrm>
            <a:custGeom>
              <a:avLst/>
              <a:gdLst>
                <a:gd name="connsiteX0" fmla="*/ 0 w 1872343"/>
                <a:gd name="connsiteY0" fmla="*/ 1320799 h 1320799"/>
                <a:gd name="connsiteX1" fmla="*/ 0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20799 h 1320799"/>
                <a:gd name="connsiteX1" fmla="*/ 159657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06285 h 1306285"/>
                <a:gd name="connsiteX1" fmla="*/ 217714 w 1872343"/>
                <a:gd name="connsiteY1" fmla="*/ 0 h 1306285"/>
                <a:gd name="connsiteX2" fmla="*/ 1872343 w 1872343"/>
                <a:gd name="connsiteY2" fmla="*/ 1306285 h 1306285"/>
                <a:gd name="connsiteX3" fmla="*/ 0 w 1872343"/>
                <a:gd name="connsiteY3" fmla="*/ 1306285 h 1306285"/>
                <a:gd name="connsiteX0" fmla="*/ 0 w 1872343"/>
                <a:gd name="connsiteY0" fmla="*/ 1219200 h 1219200"/>
                <a:gd name="connsiteX1" fmla="*/ 290285 w 1872343"/>
                <a:gd name="connsiteY1" fmla="*/ 0 h 1219200"/>
                <a:gd name="connsiteX2" fmla="*/ 1872343 w 1872343"/>
                <a:gd name="connsiteY2" fmla="*/ 1219200 h 1219200"/>
                <a:gd name="connsiteX3" fmla="*/ 0 w 1872343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2343" h="1219200">
                  <a:moveTo>
                    <a:pt x="0" y="1219200"/>
                  </a:moveTo>
                  <a:lnTo>
                    <a:pt x="290285" y="0"/>
                  </a:lnTo>
                  <a:lnTo>
                    <a:pt x="187234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משולש ישר-זווית 7"/>
            <p:cNvSpPr/>
            <p:nvPr/>
          </p:nvSpPr>
          <p:spPr>
            <a:xfrm>
              <a:off x="7167617" y="1226426"/>
              <a:ext cx="1523999" cy="1102525"/>
            </a:xfrm>
            <a:custGeom>
              <a:avLst/>
              <a:gdLst>
                <a:gd name="connsiteX0" fmla="*/ 0 w 1872343"/>
                <a:gd name="connsiteY0" fmla="*/ 1320799 h 1320799"/>
                <a:gd name="connsiteX1" fmla="*/ 0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20799 h 1320799"/>
                <a:gd name="connsiteX1" fmla="*/ 159657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06285 h 1306285"/>
                <a:gd name="connsiteX1" fmla="*/ 217714 w 1872343"/>
                <a:gd name="connsiteY1" fmla="*/ 0 h 1306285"/>
                <a:gd name="connsiteX2" fmla="*/ 1872343 w 1872343"/>
                <a:gd name="connsiteY2" fmla="*/ 1306285 h 1306285"/>
                <a:gd name="connsiteX3" fmla="*/ 0 w 1872343"/>
                <a:gd name="connsiteY3" fmla="*/ 1306285 h 1306285"/>
                <a:gd name="connsiteX0" fmla="*/ 0 w 1872343"/>
                <a:gd name="connsiteY0" fmla="*/ 1219200 h 1219200"/>
                <a:gd name="connsiteX1" fmla="*/ 290285 w 1872343"/>
                <a:gd name="connsiteY1" fmla="*/ 0 h 1219200"/>
                <a:gd name="connsiteX2" fmla="*/ 1872343 w 1872343"/>
                <a:gd name="connsiteY2" fmla="*/ 1219200 h 1219200"/>
                <a:gd name="connsiteX3" fmla="*/ 0 w 1872343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2343" h="1219200">
                  <a:moveTo>
                    <a:pt x="0" y="1219200"/>
                  </a:moveTo>
                  <a:lnTo>
                    <a:pt x="290285" y="0"/>
                  </a:lnTo>
                  <a:lnTo>
                    <a:pt x="187234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משולש ישר-זווית 7"/>
            <p:cNvSpPr/>
            <p:nvPr/>
          </p:nvSpPr>
          <p:spPr>
            <a:xfrm>
              <a:off x="7269217" y="1347661"/>
              <a:ext cx="1422399" cy="926213"/>
            </a:xfrm>
            <a:custGeom>
              <a:avLst/>
              <a:gdLst>
                <a:gd name="connsiteX0" fmla="*/ 0 w 1872343"/>
                <a:gd name="connsiteY0" fmla="*/ 1320799 h 1320799"/>
                <a:gd name="connsiteX1" fmla="*/ 0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20799 h 1320799"/>
                <a:gd name="connsiteX1" fmla="*/ 159657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06285 h 1306285"/>
                <a:gd name="connsiteX1" fmla="*/ 217714 w 1872343"/>
                <a:gd name="connsiteY1" fmla="*/ 0 h 1306285"/>
                <a:gd name="connsiteX2" fmla="*/ 1872343 w 1872343"/>
                <a:gd name="connsiteY2" fmla="*/ 1306285 h 1306285"/>
                <a:gd name="connsiteX3" fmla="*/ 0 w 1872343"/>
                <a:gd name="connsiteY3" fmla="*/ 1306285 h 1306285"/>
                <a:gd name="connsiteX0" fmla="*/ 0 w 1872343"/>
                <a:gd name="connsiteY0" fmla="*/ 1219200 h 1219200"/>
                <a:gd name="connsiteX1" fmla="*/ 290285 w 1872343"/>
                <a:gd name="connsiteY1" fmla="*/ 0 h 1219200"/>
                <a:gd name="connsiteX2" fmla="*/ 1872343 w 1872343"/>
                <a:gd name="connsiteY2" fmla="*/ 1219200 h 1219200"/>
                <a:gd name="connsiteX3" fmla="*/ 0 w 1872343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2343" h="1219200">
                  <a:moveTo>
                    <a:pt x="0" y="1219200"/>
                  </a:moveTo>
                  <a:lnTo>
                    <a:pt x="290285" y="0"/>
                  </a:lnTo>
                  <a:lnTo>
                    <a:pt x="187234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משולש ישר-זווית 7"/>
            <p:cNvSpPr/>
            <p:nvPr/>
          </p:nvSpPr>
          <p:spPr>
            <a:xfrm>
              <a:off x="7617559" y="1501050"/>
              <a:ext cx="1074055" cy="846256"/>
            </a:xfrm>
            <a:custGeom>
              <a:avLst/>
              <a:gdLst>
                <a:gd name="connsiteX0" fmla="*/ 0 w 1872343"/>
                <a:gd name="connsiteY0" fmla="*/ 1320799 h 1320799"/>
                <a:gd name="connsiteX1" fmla="*/ 0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20799 h 1320799"/>
                <a:gd name="connsiteX1" fmla="*/ 159657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06285 h 1306285"/>
                <a:gd name="connsiteX1" fmla="*/ 217714 w 1872343"/>
                <a:gd name="connsiteY1" fmla="*/ 0 h 1306285"/>
                <a:gd name="connsiteX2" fmla="*/ 1872343 w 1872343"/>
                <a:gd name="connsiteY2" fmla="*/ 1306285 h 1306285"/>
                <a:gd name="connsiteX3" fmla="*/ 0 w 1872343"/>
                <a:gd name="connsiteY3" fmla="*/ 1306285 h 1306285"/>
                <a:gd name="connsiteX0" fmla="*/ 0 w 1872343"/>
                <a:gd name="connsiteY0" fmla="*/ 1219200 h 1219200"/>
                <a:gd name="connsiteX1" fmla="*/ 290285 w 1872343"/>
                <a:gd name="connsiteY1" fmla="*/ 0 h 1219200"/>
                <a:gd name="connsiteX2" fmla="*/ 1872343 w 1872343"/>
                <a:gd name="connsiteY2" fmla="*/ 1219200 h 1219200"/>
                <a:gd name="connsiteX3" fmla="*/ 0 w 1872343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2343" h="1219200">
                  <a:moveTo>
                    <a:pt x="0" y="1219200"/>
                  </a:moveTo>
                  <a:lnTo>
                    <a:pt x="290285" y="0"/>
                  </a:lnTo>
                  <a:lnTo>
                    <a:pt x="187234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משולש ישר-זווית 7"/>
            <p:cNvSpPr/>
            <p:nvPr/>
          </p:nvSpPr>
          <p:spPr>
            <a:xfrm>
              <a:off x="7719158" y="1640644"/>
              <a:ext cx="972454" cy="633226"/>
            </a:xfrm>
            <a:custGeom>
              <a:avLst/>
              <a:gdLst>
                <a:gd name="connsiteX0" fmla="*/ 0 w 1872343"/>
                <a:gd name="connsiteY0" fmla="*/ 1320799 h 1320799"/>
                <a:gd name="connsiteX1" fmla="*/ 0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20799 h 1320799"/>
                <a:gd name="connsiteX1" fmla="*/ 159657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06285 h 1306285"/>
                <a:gd name="connsiteX1" fmla="*/ 217714 w 1872343"/>
                <a:gd name="connsiteY1" fmla="*/ 0 h 1306285"/>
                <a:gd name="connsiteX2" fmla="*/ 1872343 w 1872343"/>
                <a:gd name="connsiteY2" fmla="*/ 1306285 h 1306285"/>
                <a:gd name="connsiteX3" fmla="*/ 0 w 1872343"/>
                <a:gd name="connsiteY3" fmla="*/ 1306285 h 1306285"/>
                <a:gd name="connsiteX0" fmla="*/ 0 w 1872343"/>
                <a:gd name="connsiteY0" fmla="*/ 1219200 h 1219200"/>
                <a:gd name="connsiteX1" fmla="*/ 290285 w 1872343"/>
                <a:gd name="connsiteY1" fmla="*/ 0 h 1219200"/>
                <a:gd name="connsiteX2" fmla="*/ 1872343 w 1872343"/>
                <a:gd name="connsiteY2" fmla="*/ 1219200 h 1219200"/>
                <a:gd name="connsiteX3" fmla="*/ 0 w 1872343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2343" h="1219200">
                  <a:moveTo>
                    <a:pt x="0" y="1219200"/>
                  </a:moveTo>
                  <a:lnTo>
                    <a:pt x="290285" y="0"/>
                  </a:lnTo>
                  <a:lnTo>
                    <a:pt x="187234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25" name="קבוצה 24"/>
            <p:cNvGrpSpPr/>
            <p:nvPr/>
          </p:nvGrpSpPr>
          <p:grpSpPr>
            <a:xfrm>
              <a:off x="3445863" y="1842988"/>
              <a:ext cx="5227435" cy="2056959"/>
              <a:chOff x="3276902" y="2568857"/>
              <a:chExt cx="5227435" cy="2056959"/>
            </a:xfrm>
            <a:solidFill>
              <a:schemeClr val="accent1">
                <a:lumMod val="20000"/>
                <a:lumOff val="80000"/>
              </a:schemeClr>
            </a:solidFill>
          </p:grpSpPr>
          <p:grpSp>
            <p:nvGrpSpPr>
              <p:cNvPr id="36" name="קבוצה 35"/>
              <p:cNvGrpSpPr/>
              <p:nvPr/>
            </p:nvGrpSpPr>
            <p:grpSpPr>
              <a:xfrm>
                <a:off x="5773564" y="2568857"/>
                <a:ext cx="2730773" cy="1592417"/>
                <a:chOff x="5616960" y="2046106"/>
                <a:chExt cx="5106301" cy="2516850"/>
              </a:xfrm>
              <a:grpFill/>
            </p:grpSpPr>
            <p:sp>
              <p:nvSpPr>
                <p:cNvPr id="46" name="מקבילית 45"/>
                <p:cNvSpPr/>
                <p:nvPr/>
              </p:nvSpPr>
              <p:spPr>
                <a:xfrm>
                  <a:off x="5969993" y="2051119"/>
                  <a:ext cx="1265823" cy="723614"/>
                </a:xfrm>
                <a:prstGeom prst="parallelogram">
                  <a:avLst>
                    <a:gd name="adj" fmla="val 1781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7" name="מקבילית 46"/>
                <p:cNvSpPr/>
                <p:nvPr/>
              </p:nvSpPr>
              <p:spPr>
                <a:xfrm>
                  <a:off x="8746336" y="2046108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8" name="מקבילית 47"/>
                <p:cNvSpPr/>
                <p:nvPr/>
              </p:nvSpPr>
              <p:spPr>
                <a:xfrm>
                  <a:off x="9713128" y="2046107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9" name="מקבילית 48"/>
                <p:cNvSpPr/>
                <p:nvPr/>
              </p:nvSpPr>
              <p:spPr>
                <a:xfrm>
                  <a:off x="9686510" y="2046108"/>
                  <a:ext cx="422845" cy="723614"/>
                </a:xfrm>
                <a:prstGeom prst="parallelogram">
                  <a:avLst>
                    <a:gd name="adj" fmla="val 352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0" name="מקבילית 49"/>
                <p:cNvSpPr/>
                <p:nvPr/>
              </p:nvSpPr>
              <p:spPr>
                <a:xfrm>
                  <a:off x="9034054" y="3059247"/>
                  <a:ext cx="1184141" cy="718687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1" name="מקבילית 50"/>
                <p:cNvSpPr/>
                <p:nvPr/>
              </p:nvSpPr>
              <p:spPr>
                <a:xfrm>
                  <a:off x="5616960" y="2831129"/>
                  <a:ext cx="1010133" cy="1731827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2" name="מקבילית 51"/>
                <p:cNvSpPr/>
                <p:nvPr/>
              </p:nvSpPr>
              <p:spPr>
                <a:xfrm>
                  <a:off x="6522307" y="2051120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3" name="מקבילית 52"/>
                <p:cNvSpPr/>
                <p:nvPr/>
              </p:nvSpPr>
              <p:spPr>
                <a:xfrm>
                  <a:off x="8002414" y="2046107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4" name="מקבילית 53"/>
                <p:cNvSpPr/>
                <p:nvPr/>
              </p:nvSpPr>
              <p:spPr>
                <a:xfrm>
                  <a:off x="7459257" y="2046106"/>
                  <a:ext cx="1265823" cy="723614"/>
                </a:xfrm>
                <a:prstGeom prst="parallelogram">
                  <a:avLst>
                    <a:gd name="adj" fmla="val 1729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  <p:grpSp>
            <p:nvGrpSpPr>
              <p:cNvPr id="37" name="קבוצה 36"/>
              <p:cNvGrpSpPr/>
              <p:nvPr/>
            </p:nvGrpSpPr>
            <p:grpSpPr>
              <a:xfrm>
                <a:off x="3276902" y="3528526"/>
                <a:ext cx="2809762" cy="1097290"/>
                <a:chOff x="6324538" y="3871392"/>
                <a:chExt cx="5254003" cy="1734291"/>
              </a:xfrm>
              <a:grpFill/>
            </p:grpSpPr>
            <p:sp>
              <p:nvSpPr>
                <p:cNvPr id="38" name="מקבילית 37"/>
                <p:cNvSpPr/>
                <p:nvPr/>
              </p:nvSpPr>
              <p:spPr>
                <a:xfrm flipH="1">
                  <a:off x="10223182" y="3871392"/>
                  <a:ext cx="1355359" cy="1731828"/>
                </a:xfrm>
                <a:prstGeom prst="parallelogram">
                  <a:avLst>
                    <a:gd name="adj" fmla="val 5053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9" name="מקבילית 38"/>
                <p:cNvSpPr/>
                <p:nvPr/>
              </p:nvSpPr>
              <p:spPr>
                <a:xfrm>
                  <a:off x="9889336" y="4409143"/>
                  <a:ext cx="833320" cy="1196540"/>
                </a:xfrm>
                <a:prstGeom prst="parallelogram">
                  <a:avLst>
                    <a:gd name="adj" fmla="val 27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0" name="מקבילית 39"/>
                <p:cNvSpPr/>
                <p:nvPr/>
              </p:nvSpPr>
              <p:spPr>
                <a:xfrm>
                  <a:off x="8386962" y="3871392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1" name="מקבילית 40"/>
                <p:cNvSpPr/>
                <p:nvPr/>
              </p:nvSpPr>
              <p:spPr>
                <a:xfrm>
                  <a:off x="9325496" y="3873855"/>
                  <a:ext cx="800826" cy="1010677"/>
                </a:xfrm>
                <a:prstGeom prst="parallelogram">
                  <a:avLst>
                    <a:gd name="adj" fmla="val 2374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2" name="מקבילית 41"/>
                <p:cNvSpPr/>
                <p:nvPr/>
              </p:nvSpPr>
              <p:spPr>
                <a:xfrm>
                  <a:off x="7634926" y="3871392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3" name="מקבילית 42"/>
                <p:cNvSpPr/>
                <p:nvPr/>
              </p:nvSpPr>
              <p:spPr>
                <a:xfrm>
                  <a:off x="6871762" y="3871392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4" name="מקבילית 43"/>
                <p:cNvSpPr/>
                <p:nvPr/>
              </p:nvSpPr>
              <p:spPr>
                <a:xfrm>
                  <a:off x="7156369" y="4884532"/>
                  <a:ext cx="1877081" cy="718689"/>
                </a:xfrm>
                <a:prstGeom prst="parallelogram">
                  <a:avLst>
                    <a:gd name="adj" fmla="val 10809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5" name="מקבילית 44"/>
                <p:cNvSpPr/>
                <p:nvPr/>
              </p:nvSpPr>
              <p:spPr>
                <a:xfrm>
                  <a:off x="6324538" y="3873855"/>
                  <a:ext cx="800826" cy="1010677"/>
                </a:xfrm>
                <a:prstGeom prst="parallelogram">
                  <a:avLst>
                    <a:gd name="adj" fmla="val 2374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</p:grpSp>
        <p:grpSp>
          <p:nvGrpSpPr>
            <p:cNvPr id="26" name="קבוצה 25"/>
            <p:cNvGrpSpPr/>
            <p:nvPr/>
          </p:nvGrpSpPr>
          <p:grpSpPr>
            <a:xfrm>
              <a:off x="1732898" y="1861554"/>
              <a:ext cx="2067196" cy="1575814"/>
              <a:chOff x="1908212" y="2118302"/>
              <a:chExt cx="2157788" cy="1644873"/>
            </a:xfrm>
            <a:solidFill>
              <a:srgbClr val="FFC000"/>
            </a:solidFill>
          </p:grpSpPr>
          <p:sp>
            <p:nvSpPr>
              <p:cNvPr id="34" name="משולש שווה-שוקיים 9"/>
              <p:cNvSpPr/>
              <p:nvPr/>
            </p:nvSpPr>
            <p:spPr>
              <a:xfrm>
                <a:off x="1908213" y="2118302"/>
                <a:ext cx="2157787" cy="834882"/>
              </a:xfrm>
              <a:custGeom>
                <a:avLst/>
                <a:gdLst>
                  <a:gd name="connsiteX0" fmla="*/ 0 w 2413000"/>
                  <a:gd name="connsiteY0" fmla="*/ 1301750 h 1301750"/>
                  <a:gd name="connsiteX1" fmla="*/ 1206500 w 2413000"/>
                  <a:gd name="connsiteY1" fmla="*/ 0 h 1301750"/>
                  <a:gd name="connsiteX2" fmla="*/ 2413000 w 2413000"/>
                  <a:gd name="connsiteY2" fmla="*/ 1301750 h 1301750"/>
                  <a:gd name="connsiteX3" fmla="*/ 0 w 2413000"/>
                  <a:gd name="connsiteY3" fmla="*/ 1301750 h 1301750"/>
                  <a:gd name="connsiteX0" fmla="*/ 0 w 2908300"/>
                  <a:gd name="connsiteY0" fmla="*/ 1206500 h 1206500"/>
                  <a:gd name="connsiteX1" fmla="*/ 2908300 w 2908300"/>
                  <a:gd name="connsiteY1" fmla="*/ 0 h 1206500"/>
                  <a:gd name="connsiteX2" fmla="*/ 2413000 w 2908300"/>
                  <a:gd name="connsiteY2" fmla="*/ 1206500 h 1206500"/>
                  <a:gd name="connsiteX3" fmla="*/ 0 w 2908300"/>
                  <a:gd name="connsiteY3" fmla="*/ 1206500 h 1206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8300" h="1206500">
                    <a:moveTo>
                      <a:pt x="0" y="1206500"/>
                    </a:moveTo>
                    <a:lnTo>
                      <a:pt x="2908300" y="0"/>
                    </a:lnTo>
                    <a:lnTo>
                      <a:pt x="2413000" y="1206500"/>
                    </a:lnTo>
                    <a:lnTo>
                      <a:pt x="0" y="12065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5" name="משולש שווה-שוקיים 9"/>
              <p:cNvSpPr/>
              <p:nvPr/>
            </p:nvSpPr>
            <p:spPr>
              <a:xfrm flipV="1">
                <a:off x="1908212" y="2953183"/>
                <a:ext cx="1791163" cy="809992"/>
              </a:xfrm>
              <a:custGeom>
                <a:avLst/>
                <a:gdLst>
                  <a:gd name="connsiteX0" fmla="*/ 0 w 2413000"/>
                  <a:gd name="connsiteY0" fmla="*/ 1301750 h 1301750"/>
                  <a:gd name="connsiteX1" fmla="*/ 1206500 w 2413000"/>
                  <a:gd name="connsiteY1" fmla="*/ 0 h 1301750"/>
                  <a:gd name="connsiteX2" fmla="*/ 2413000 w 2413000"/>
                  <a:gd name="connsiteY2" fmla="*/ 1301750 h 1301750"/>
                  <a:gd name="connsiteX3" fmla="*/ 0 w 2413000"/>
                  <a:gd name="connsiteY3" fmla="*/ 1301750 h 1301750"/>
                  <a:gd name="connsiteX0" fmla="*/ 0 w 2908300"/>
                  <a:gd name="connsiteY0" fmla="*/ 1206500 h 1206500"/>
                  <a:gd name="connsiteX1" fmla="*/ 2908300 w 2908300"/>
                  <a:gd name="connsiteY1" fmla="*/ 0 h 1206500"/>
                  <a:gd name="connsiteX2" fmla="*/ 2413000 w 2908300"/>
                  <a:gd name="connsiteY2" fmla="*/ 1206500 h 1206500"/>
                  <a:gd name="connsiteX3" fmla="*/ 0 w 2908300"/>
                  <a:gd name="connsiteY3" fmla="*/ 1206500 h 1206500"/>
                  <a:gd name="connsiteX0" fmla="*/ 0 w 2412999"/>
                  <a:gd name="connsiteY0" fmla="*/ 1184294 h 1184294"/>
                  <a:gd name="connsiteX1" fmla="*/ 2380585 w 2412999"/>
                  <a:gd name="connsiteY1" fmla="*/ 0 h 1184294"/>
                  <a:gd name="connsiteX2" fmla="*/ 2413000 w 2412999"/>
                  <a:gd name="connsiteY2" fmla="*/ 1184294 h 1184294"/>
                  <a:gd name="connsiteX3" fmla="*/ 0 w 2412999"/>
                  <a:gd name="connsiteY3" fmla="*/ 1184294 h 1184294"/>
                  <a:gd name="connsiteX0" fmla="*/ 0 w 2413000"/>
                  <a:gd name="connsiteY0" fmla="*/ 1184294 h 1184294"/>
                  <a:gd name="connsiteX1" fmla="*/ 2253105 w 2413000"/>
                  <a:gd name="connsiteY1" fmla="*/ 0 h 1184294"/>
                  <a:gd name="connsiteX2" fmla="*/ 2413000 w 2413000"/>
                  <a:gd name="connsiteY2" fmla="*/ 1184294 h 1184294"/>
                  <a:gd name="connsiteX3" fmla="*/ 0 w 2413000"/>
                  <a:gd name="connsiteY3" fmla="*/ 1184294 h 1184294"/>
                  <a:gd name="connsiteX0" fmla="*/ 0 w 2413000"/>
                  <a:gd name="connsiteY0" fmla="*/ 1180852 h 1180852"/>
                  <a:gd name="connsiteX1" fmla="*/ 2181512 w 2413000"/>
                  <a:gd name="connsiteY1" fmla="*/ 0 h 1180852"/>
                  <a:gd name="connsiteX2" fmla="*/ 2413000 w 2413000"/>
                  <a:gd name="connsiteY2" fmla="*/ 1180852 h 1180852"/>
                  <a:gd name="connsiteX3" fmla="*/ 0 w 2413000"/>
                  <a:gd name="connsiteY3" fmla="*/ 1180852 h 1180852"/>
                  <a:gd name="connsiteX0" fmla="*/ 0 w 2413000"/>
                  <a:gd name="connsiteY0" fmla="*/ 1170528 h 1170528"/>
                  <a:gd name="connsiteX1" fmla="*/ 2216435 w 2413000"/>
                  <a:gd name="connsiteY1" fmla="*/ 0 h 1170528"/>
                  <a:gd name="connsiteX2" fmla="*/ 2413000 w 2413000"/>
                  <a:gd name="connsiteY2" fmla="*/ 1170528 h 1170528"/>
                  <a:gd name="connsiteX3" fmla="*/ 0 w 2413000"/>
                  <a:gd name="connsiteY3" fmla="*/ 1170528 h 117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3000" h="1170528">
                    <a:moveTo>
                      <a:pt x="0" y="1170528"/>
                    </a:moveTo>
                    <a:lnTo>
                      <a:pt x="2216435" y="0"/>
                    </a:lnTo>
                    <a:lnTo>
                      <a:pt x="2413000" y="1170528"/>
                    </a:lnTo>
                    <a:lnTo>
                      <a:pt x="0" y="11705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7" name="משולש שווה-שוקיים 9"/>
            <p:cNvSpPr/>
            <p:nvPr/>
          </p:nvSpPr>
          <p:spPr>
            <a:xfrm>
              <a:off x="2025179" y="2012386"/>
              <a:ext cx="1708425" cy="661016"/>
            </a:xfrm>
            <a:custGeom>
              <a:avLst/>
              <a:gdLst>
                <a:gd name="connsiteX0" fmla="*/ 0 w 2413000"/>
                <a:gd name="connsiteY0" fmla="*/ 1301750 h 1301750"/>
                <a:gd name="connsiteX1" fmla="*/ 1206500 w 2413000"/>
                <a:gd name="connsiteY1" fmla="*/ 0 h 1301750"/>
                <a:gd name="connsiteX2" fmla="*/ 2413000 w 2413000"/>
                <a:gd name="connsiteY2" fmla="*/ 1301750 h 1301750"/>
                <a:gd name="connsiteX3" fmla="*/ 0 w 2413000"/>
                <a:gd name="connsiteY3" fmla="*/ 1301750 h 1301750"/>
                <a:gd name="connsiteX0" fmla="*/ 0 w 2908300"/>
                <a:gd name="connsiteY0" fmla="*/ 1206500 h 1206500"/>
                <a:gd name="connsiteX1" fmla="*/ 2908300 w 2908300"/>
                <a:gd name="connsiteY1" fmla="*/ 0 h 1206500"/>
                <a:gd name="connsiteX2" fmla="*/ 2413000 w 2908300"/>
                <a:gd name="connsiteY2" fmla="*/ 1206500 h 1206500"/>
                <a:gd name="connsiteX3" fmla="*/ 0 w 2908300"/>
                <a:gd name="connsiteY3" fmla="*/ 1206500 h 120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8300" h="1206500">
                  <a:moveTo>
                    <a:pt x="0" y="1206500"/>
                  </a:moveTo>
                  <a:lnTo>
                    <a:pt x="2908300" y="0"/>
                  </a:lnTo>
                  <a:lnTo>
                    <a:pt x="2413000" y="1206500"/>
                  </a:lnTo>
                  <a:lnTo>
                    <a:pt x="0" y="120650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משולש שווה-שוקיים 9"/>
            <p:cNvSpPr/>
            <p:nvPr/>
          </p:nvSpPr>
          <p:spPr>
            <a:xfrm flipV="1">
              <a:off x="2034223" y="2667115"/>
              <a:ext cx="1418151" cy="641310"/>
            </a:xfrm>
            <a:custGeom>
              <a:avLst/>
              <a:gdLst>
                <a:gd name="connsiteX0" fmla="*/ 0 w 2413000"/>
                <a:gd name="connsiteY0" fmla="*/ 1301750 h 1301750"/>
                <a:gd name="connsiteX1" fmla="*/ 1206500 w 2413000"/>
                <a:gd name="connsiteY1" fmla="*/ 0 h 1301750"/>
                <a:gd name="connsiteX2" fmla="*/ 2413000 w 2413000"/>
                <a:gd name="connsiteY2" fmla="*/ 1301750 h 1301750"/>
                <a:gd name="connsiteX3" fmla="*/ 0 w 2413000"/>
                <a:gd name="connsiteY3" fmla="*/ 1301750 h 1301750"/>
                <a:gd name="connsiteX0" fmla="*/ 0 w 2908300"/>
                <a:gd name="connsiteY0" fmla="*/ 1206500 h 1206500"/>
                <a:gd name="connsiteX1" fmla="*/ 2908300 w 2908300"/>
                <a:gd name="connsiteY1" fmla="*/ 0 h 1206500"/>
                <a:gd name="connsiteX2" fmla="*/ 2413000 w 2908300"/>
                <a:gd name="connsiteY2" fmla="*/ 1206500 h 1206500"/>
                <a:gd name="connsiteX3" fmla="*/ 0 w 2908300"/>
                <a:gd name="connsiteY3" fmla="*/ 1206500 h 1206500"/>
                <a:gd name="connsiteX0" fmla="*/ 0 w 2412999"/>
                <a:gd name="connsiteY0" fmla="*/ 1184294 h 1184294"/>
                <a:gd name="connsiteX1" fmla="*/ 2380585 w 2412999"/>
                <a:gd name="connsiteY1" fmla="*/ 0 h 1184294"/>
                <a:gd name="connsiteX2" fmla="*/ 2413000 w 2412999"/>
                <a:gd name="connsiteY2" fmla="*/ 1184294 h 1184294"/>
                <a:gd name="connsiteX3" fmla="*/ 0 w 2412999"/>
                <a:gd name="connsiteY3" fmla="*/ 1184294 h 1184294"/>
                <a:gd name="connsiteX0" fmla="*/ 0 w 2413000"/>
                <a:gd name="connsiteY0" fmla="*/ 1184294 h 1184294"/>
                <a:gd name="connsiteX1" fmla="*/ 2253105 w 2413000"/>
                <a:gd name="connsiteY1" fmla="*/ 0 h 1184294"/>
                <a:gd name="connsiteX2" fmla="*/ 2413000 w 2413000"/>
                <a:gd name="connsiteY2" fmla="*/ 1184294 h 1184294"/>
                <a:gd name="connsiteX3" fmla="*/ 0 w 2413000"/>
                <a:gd name="connsiteY3" fmla="*/ 1184294 h 1184294"/>
                <a:gd name="connsiteX0" fmla="*/ 0 w 2413000"/>
                <a:gd name="connsiteY0" fmla="*/ 1180852 h 1180852"/>
                <a:gd name="connsiteX1" fmla="*/ 2181512 w 2413000"/>
                <a:gd name="connsiteY1" fmla="*/ 0 h 1180852"/>
                <a:gd name="connsiteX2" fmla="*/ 2413000 w 2413000"/>
                <a:gd name="connsiteY2" fmla="*/ 1180852 h 1180852"/>
                <a:gd name="connsiteX3" fmla="*/ 0 w 2413000"/>
                <a:gd name="connsiteY3" fmla="*/ 1180852 h 1180852"/>
                <a:gd name="connsiteX0" fmla="*/ 0 w 2413000"/>
                <a:gd name="connsiteY0" fmla="*/ 1170528 h 1170528"/>
                <a:gd name="connsiteX1" fmla="*/ 2216435 w 2413000"/>
                <a:gd name="connsiteY1" fmla="*/ 0 h 1170528"/>
                <a:gd name="connsiteX2" fmla="*/ 2413000 w 2413000"/>
                <a:gd name="connsiteY2" fmla="*/ 1170528 h 1170528"/>
                <a:gd name="connsiteX3" fmla="*/ 0 w 2413000"/>
                <a:gd name="connsiteY3" fmla="*/ 1170528 h 117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00" h="1170528">
                  <a:moveTo>
                    <a:pt x="0" y="1170528"/>
                  </a:moveTo>
                  <a:lnTo>
                    <a:pt x="2216435" y="0"/>
                  </a:lnTo>
                  <a:lnTo>
                    <a:pt x="2413000" y="1170528"/>
                  </a:lnTo>
                  <a:lnTo>
                    <a:pt x="0" y="1170528"/>
                  </a:lnTo>
                  <a:close/>
                </a:path>
              </a:pathLst>
            </a:custGeom>
            <a:solidFill>
              <a:srgbClr val="DA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29" name="קבוצה 28"/>
            <p:cNvGrpSpPr/>
            <p:nvPr/>
          </p:nvGrpSpPr>
          <p:grpSpPr>
            <a:xfrm>
              <a:off x="5466452" y="4044167"/>
              <a:ext cx="1266740" cy="1266740"/>
              <a:chOff x="5237908" y="3543062"/>
              <a:chExt cx="1724213" cy="1724213"/>
            </a:xfrm>
          </p:grpSpPr>
          <p:sp>
            <p:nvSpPr>
              <p:cNvPr id="30" name="דמעה 29"/>
              <p:cNvSpPr/>
              <p:nvPr/>
            </p:nvSpPr>
            <p:spPr>
              <a:xfrm rot="8100000">
                <a:off x="5237908" y="3543062"/>
                <a:ext cx="1724213" cy="1724213"/>
              </a:xfrm>
              <a:prstGeom prst="teardrop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1" name="אליפסה 30"/>
              <p:cNvSpPr/>
              <p:nvPr/>
            </p:nvSpPr>
            <p:spPr>
              <a:xfrm>
                <a:off x="5347063" y="3660055"/>
                <a:ext cx="1505902" cy="1490992"/>
              </a:xfrm>
              <a:prstGeom prst="ellipse">
                <a:avLst/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2" name="אליפסה 31"/>
              <p:cNvSpPr/>
              <p:nvPr/>
            </p:nvSpPr>
            <p:spPr>
              <a:xfrm>
                <a:off x="5518963" y="4243768"/>
                <a:ext cx="1162104" cy="7874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3" name="אליפסה 32"/>
              <p:cNvSpPr/>
              <p:nvPr/>
            </p:nvSpPr>
            <p:spPr>
              <a:xfrm>
                <a:off x="5706315" y="3797391"/>
                <a:ext cx="787400" cy="787400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rgbClr val="2E75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04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קבוצה 3"/>
          <p:cNvGrpSpPr/>
          <p:nvPr/>
        </p:nvGrpSpPr>
        <p:grpSpPr>
          <a:xfrm>
            <a:off x="-5829300" y="-6197268"/>
            <a:ext cx="20358100" cy="26397253"/>
            <a:chOff x="1732898" y="-654475"/>
            <a:chExt cx="8521187" cy="11048965"/>
          </a:xfrm>
        </p:grpSpPr>
        <p:sp>
          <p:nvSpPr>
            <p:cNvPr id="48" name="אליפסה 47"/>
            <p:cNvSpPr/>
            <p:nvPr/>
          </p:nvSpPr>
          <p:spPr>
            <a:xfrm>
              <a:off x="3014695" y="357342"/>
              <a:ext cx="6171248" cy="617124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קשת מלאה 2"/>
            <p:cNvSpPr/>
            <p:nvPr/>
          </p:nvSpPr>
          <p:spPr>
            <a:xfrm>
              <a:off x="1983739" y="2155139"/>
              <a:ext cx="8227877" cy="8227877"/>
            </a:xfrm>
            <a:prstGeom prst="blockArc">
              <a:avLst>
                <a:gd name="adj1" fmla="val 12056879"/>
                <a:gd name="adj2" fmla="val 20367554"/>
                <a:gd name="adj3" fmla="val 3168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52" name="קשת מלאה 51"/>
            <p:cNvSpPr/>
            <p:nvPr/>
          </p:nvSpPr>
          <p:spPr>
            <a:xfrm>
              <a:off x="4652921" y="4955829"/>
              <a:ext cx="2903282" cy="2874537"/>
            </a:xfrm>
            <a:prstGeom prst="blockArc">
              <a:avLst>
                <a:gd name="adj1" fmla="val 11565512"/>
                <a:gd name="adj2" fmla="val 20841836"/>
                <a:gd name="adj3" fmla="val 3123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grpSp>
          <p:nvGrpSpPr>
            <p:cNvPr id="43" name="קבוצה 42"/>
            <p:cNvGrpSpPr/>
            <p:nvPr/>
          </p:nvGrpSpPr>
          <p:grpSpPr>
            <a:xfrm>
              <a:off x="4985057" y="5091860"/>
              <a:ext cx="2242335" cy="1348344"/>
              <a:chOff x="9198898" y="4740916"/>
              <a:chExt cx="2713226" cy="1631496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44" name="משולש שווה-שוקיים 43"/>
              <p:cNvSpPr/>
              <p:nvPr/>
            </p:nvSpPr>
            <p:spPr>
              <a:xfrm rot="10800000">
                <a:off x="9198898" y="5524228"/>
                <a:ext cx="981408" cy="84604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5" name="משולש שווה-שוקיים 44"/>
              <p:cNvSpPr/>
              <p:nvPr/>
            </p:nvSpPr>
            <p:spPr>
              <a:xfrm>
                <a:off x="9646870" y="4740916"/>
                <a:ext cx="1817284" cy="156662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6" name="משולש שווה-שוקיים 45"/>
              <p:cNvSpPr/>
              <p:nvPr/>
            </p:nvSpPr>
            <p:spPr>
              <a:xfrm rot="10800000">
                <a:off x="10928230" y="5524228"/>
                <a:ext cx="983894" cy="84818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" name="קשת מלאה 1"/>
            <p:cNvSpPr/>
            <p:nvPr/>
          </p:nvSpPr>
          <p:spPr>
            <a:xfrm>
              <a:off x="4646037" y="4847923"/>
              <a:ext cx="2903282" cy="2874537"/>
            </a:xfrm>
            <a:prstGeom prst="blockArc">
              <a:avLst>
                <a:gd name="adj1" fmla="val 11386988"/>
                <a:gd name="adj2" fmla="val 21003138"/>
                <a:gd name="adj3" fmla="val 545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78" name="קשת מלאה 77"/>
            <p:cNvSpPr/>
            <p:nvPr/>
          </p:nvSpPr>
          <p:spPr>
            <a:xfrm>
              <a:off x="1983738" y="2143665"/>
              <a:ext cx="8227877" cy="8227877"/>
            </a:xfrm>
            <a:prstGeom prst="blockArc">
              <a:avLst>
                <a:gd name="adj1" fmla="val 12462709"/>
                <a:gd name="adj2" fmla="val 19938883"/>
                <a:gd name="adj3" fmla="val 3222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80" name="קשת מלאה 79"/>
            <p:cNvSpPr/>
            <p:nvPr/>
          </p:nvSpPr>
          <p:spPr>
            <a:xfrm>
              <a:off x="1983738" y="2166613"/>
              <a:ext cx="8227877" cy="8227877"/>
            </a:xfrm>
            <a:prstGeom prst="blockArc">
              <a:avLst>
                <a:gd name="adj1" fmla="val 12675972"/>
                <a:gd name="adj2" fmla="val 19757694"/>
                <a:gd name="adj3" fmla="val 31559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81" name="קשת מלאה 80"/>
            <p:cNvSpPr/>
            <p:nvPr/>
          </p:nvSpPr>
          <p:spPr>
            <a:xfrm>
              <a:off x="1983738" y="2143665"/>
              <a:ext cx="8227877" cy="8227877"/>
            </a:xfrm>
            <a:prstGeom prst="blockArc">
              <a:avLst>
                <a:gd name="adj1" fmla="val 13164305"/>
                <a:gd name="adj2" fmla="val 19224937"/>
                <a:gd name="adj3" fmla="val 3225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82" name="קשת מלאה 81"/>
            <p:cNvSpPr/>
            <p:nvPr/>
          </p:nvSpPr>
          <p:spPr>
            <a:xfrm>
              <a:off x="1983739" y="2155139"/>
              <a:ext cx="8227877" cy="8227877"/>
            </a:xfrm>
            <a:prstGeom prst="blockArc">
              <a:avLst>
                <a:gd name="adj1" fmla="val 13331636"/>
                <a:gd name="adj2" fmla="val 19046949"/>
                <a:gd name="adj3" fmla="val 31569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83" name="קשת מלאה 82"/>
            <p:cNvSpPr/>
            <p:nvPr/>
          </p:nvSpPr>
          <p:spPr>
            <a:xfrm>
              <a:off x="2026208" y="2143665"/>
              <a:ext cx="8227877" cy="8227877"/>
            </a:xfrm>
            <a:prstGeom prst="blockArc">
              <a:avLst>
                <a:gd name="adj1" fmla="val 13788183"/>
                <a:gd name="adj2" fmla="val 18432360"/>
                <a:gd name="adj3" fmla="val 322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49" name="קשת מלאה 48"/>
            <p:cNvSpPr/>
            <p:nvPr/>
          </p:nvSpPr>
          <p:spPr>
            <a:xfrm>
              <a:off x="1997681" y="2129720"/>
              <a:ext cx="8227877" cy="8227877"/>
            </a:xfrm>
            <a:prstGeom prst="blockArc">
              <a:avLst>
                <a:gd name="adj1" fmla="val 14039630"/>
                <a:gd name="adj2" fmla="val 18333148"/>
                <a:gd name="adj3" fmla="val 31691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50" name="קשת מלאה 49"/>
            <p:cNvSpPr/>
            <p:nvPr/>
          </p:nvSpPr>
          <p:spPr>
            <a:xfrm>
              <a:off x="1983738" y="2132191"/>
              <a:ext cx="8227877" cy="8227877"/>
            </a:xfrm>
            <a:prstGeom prst="blockArc">
              <a:avLst>
                <a:gd name="adj1" fmla="val 14572896"/>
                <a:gd name="adj2" fmla="val 17796363"/>
                <a:gd name="adj3" fmla="val 3234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51" name="טבעת 50"/>
            <p:cNvSpPr/>
            <p:nvPr/>
          </p:nvSpPr>
          <p:spPr>
            <a:xfrm>
              <a:off x="2040150" y="-654475"/>
              <a:ext cx="8213934" cy="8213932"/>
            </a:xfrm>
            <a:prstGeom prst="donut">
              <a:avLst>
                <a:gd name="adj" fmla="val 135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6" name="קבוצה 5"/>
            <p:cNvGrpSpPr/>
            <p:nvPr/>
          </p:nvGrpSpPr>
          <p:grpSpPr>
            <a:xfrm>
              <a:off x="3032300" y="2447887"/>
              <a:ext cx="5997400" cy="916131"/>
              <a:chOff x="3032300" y="1983429"/>
              <a:chExt cx="5997400" cy="916131"/>
            </a:xfrm>
            <a:solidFill>
              <a:srgbClr val="FF3300"/>
            </a:solidFill>
          </p:grpSpPr>
          <p:sp>
            <p:nvSpPr>
              <p:cNvPr id="79" name="מקבילית 78"/>
              <p:cNvSpPr/>
              <p:nvPr/>
            </p:nvSpPr>
            <p:spPr>
              <a:xfrm>
                <a:off x="5530797" y="2398271"/>
                <a:ext cx="3498903" cy="501289"/>
              </a:xfrm>
              <a:prstGeom prst="parallelogram">
                <a:avLst>
                  <a:gd name="adj" fmla="val 23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7" name="מקבילית 86"/>
              <p:cNvSpPr/>
              <p:nvPr/>
            </p:nvSpPr>
            <p:spPr>
              <a:xfrm>
                <a:off x="3032300" y="1983429"/>
                <a:ext cx="2810293" cy="425295"/>
              </a:xfrm>
              <a:prstGeom prst="parallelogram">
                <a:avLst>
                  <a:gd name="adj" fmla="val 492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6" name="מקבילית 85"/>
              <p:cNvSpPr/>
              <p:nvPr/>
            </p:nvSpPr>
            <p:spPr>
              <a:xfrm>
                <a:off x="5442653" y="1983430"/>
                <a:ext cx="971872" cy="908790"/>
              </a:xfrm>
              <a:prstGeom prst="parallelogram">
                <a:avLst>
                  <a:gd name="adj" fmla="val 1572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65" name="קבוצה 64"/>
            <p:cNvGrpSpPr/>
            <p:nvPr/>
          </p:nvGrpSpPr>
          <p:grpSpPr>
            <a:xfrm>
              <a:off x="3539044" y="953073"/>
              <a:ext cx="3280229" cy="1320800"/>
              <a:chOff x="740229" y="957943"/>
              <a:chExt cx="3280229" cy="1320800"/>
            </a:xfrm>
            <a:solidFill>
              <a:srgbClr val="1F4E79"/>
            </a:solidFill>
          </p:grpSpPr>
          <p:sp>
            <p:nvSpPr>
              <p:cNvPr id="66" name="משולש שווה-שוקיים 65"/>
              <p:cNvSpPr/>
              <p:nvPr/>
            </p:nvSpPr>
            <p:spPr>
              <a:xfrm>
                <a:off x="740229" y="1712686"/>
                <a:ext cx="3062514" cy="566057"/>
              </a:xfrm>
              <a:prstGeom prst="triangle">
                <a:avLst>
                  <a:gd name="adj" fmla="val 661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7" name="מקבילית 3"/>
              <p:cNvSpPr/>
              <p:nvPr/>
            </p:nvSpPr>
            <p:spPr>
              <a:xfrm>
                <a:off x="2119086" y="957943"/>
                <a:ext cx="1683657" cy="1320800"/>
              </a:xfrm>
              <a:custGeom>
                <a:avLst/>
                <a:gdLst>
                  <a:gd name="connsiteX0" fmla="*/ 0 w 1683657"/>
                  <a:gd name="connsiteY0" fmla="*/ 1320800 h 1320800"/>
                  <a:gd name="connsiteX1" fmla="*/ 1310577 w 1683657"/>
                  <a:gd name="connsiteY1" fmla="*/ 0 h 1320800"/>
                  <a:gd name="connsiteX2" fmla="*/ 1683657 w 1683657"/>
                  <a:gd name="connsiteY2" fmla="*/ 0 h 1320800"/>
                  <a:gd name="connsiteX3" fmla="*/ 373080 w 1683657"/>
                  <a:gd name="connsiteY3" fmla="*/ 1320800 h 1320800"/>
                  <a:gd name="connsiteX4" fmla="*/ 0 w 1683657"/>
                  <a:gd name="connsiteY4" fmla="*/ 1320800 h 1320800"/>
                  <a:gd name="connsiteX0" fmla="*/ 0 w 1683657"/>
                  <a:gd name="connsiteY0" fmla="*/ 1320800 h 1320800"/>
                  <a:gd name="connsiteX1" fmla="*/ 1310577 w 1683657"/>
                  <a:gd name="connsiteY1" fmla="*/ 0 h 1320800"/>
                  <a:gd name="connsiteX2" fmla="*/ 1683657 w 1683657"/>
                  <a:gd name="connsiteY2" fmla="*/ 0 h 1320800"/>
                  <a:gd name="connsiteX3" fmla="*/ 1389080 w 1683657"/>
                  <a:gd name="connsiteY3" fmla="*/ 1161142 h 1320800"/>
                  <a:gd name="connsiteX4" fmla="*/ 0 w 1683657"/>
                  <a:gd name="connsiteY4" fmla="*/ 1320800 h 132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3657" h="1320800">
                    <a:moveTo>
                      <a:pt x="0" y="1320800"/>
                    </a:moveTo>
                    <a:lnTo>
                      <a:pt x="1310577" y="0"/>
                    </a:lnTo>
                    <a:lnTo>
                      <a:pt x="1683657" y="0"/>
                    </a:lnTo>
                    <a:lnTo>
                      <a:pt x="1389080" y="1161142"/>
                    </a:lnTo>
                    <a:lnTo>
                      <a:pt x="0" y="13208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8" name="מקבילית 67"/>
              <p:cNvSpPr/>
              <p:nvPr/>
            </p:nvSpPr>
            <p:spPr>
              <a:xfrm>
                <a:off x="3352800" y="957943"/>
                <a:ext cx="641340" cy="1320800"/>
              </a:xfrm>
              <a:prstGeom prst="parallelogram">
                <a:avLst>
                  <a:gd name="adj" fmla="val 3856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9" name="מקבילית 68"/>
              <p:cNvSpPr/>
              <p:nvPr/>
            </p:nvSpPr>
            <p:spPr>
              <a:xfrm>
                <a:off x="3468914" y="1712685"/>
                <a:ext cx="551544" cy="566057"/>
              </a:xfrm>
              <a:prstGeom prst="parallelogram">
                <a:avLst>
                  <a:gd name="adj" fmla="val 1885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5" name="קבוצה 4"/>
            <p:cNvGrpSpPr/>
            <p:nvPr/>
          </p:nvGrpSpPr>
          <p:grpSpPr>
            <a:xfrm>
              <a:off x="3204778" y="2667116"/>
              <a:ext cx="5824922" cy="738634"/>
              <a:chOff x="3204778" y="2202658"/>
              <a:chExt cx="5824922" cy="738634"/>
            </a:xfrm>
            <a:solidFill>
              <a:srgbClr val="DA2A00"/>
            </a:solidFill>
          </p:grpSpPr>
          <p:sp>
            <p:nvSpPr>
              <p:cNvPr id="113" name="מקבילית 112"/>
              <p:cNvSpPr/>
              <p:nvPr/>
            </p:nvSpPr>
            <p:spPr>
              <a:xfrm>
                <a:off x="6279856" y="2379914"/>
                <a:ext cx="2749844" cy="199062"/>
              </a:xfrm>
              <a:prstGeom prst="parallelogram">
                <a:avLst>
                  <a:gd name="adj" fmla="val 209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7" name="מקבילית 76"/>
              <p:cNvSpPr/>
              <p:nvPr/>
            </p:nvSpPr>
            <p:spPr>
              <a:xfrm>
                <a:off x="3204778" y="2202658"/>
                <a:ext cx="2704885" cy="223918"/>
              </a:xfrm>
              <a:prstGeom prst="parallelogram">
                <a:avLst>
                  <a:gd name="adj" fmla="val 1460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7" name="מקבילית 116"/>
              <p:cNvSpPr/>
              <p:nvPr/>
            </p:nvSpPr>
            <p:spPr>
              <a:xfrm>
                <a:off x="5429272" y="2256272"/>
                <a:ext cx="312529" cy="685020"/>
              </a:xfrm>
              <a:prstGeom prst="parallelogram">
                <a:avLst>
                  <a:gd name="adj" fmla="val 377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47" name="טבעת 46"/>
            <p:cNvSpPr/>
            <p:nvPr/>
          </p:nvSpPr>
          <p:spPr>
            <a:xfrm>
              <a:off x="3021579" y="357342"/>
              <a:ext cx="6171250" cy="6171249"/>
            </a:xfrm>
            <a:prstGeom prst="donut">
              <a:avLst>
                <a:gd name="adj" fmla="val 4662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משולש ישר-זווית 7"/>
            <p:cNvSpPr/>
            <p:nvPr/>
          </p:nvSpPr>
          <p:spPr>
            <a:xfrm>
              <a:off x="6819272" y="1054673"/>
              <a:ext cx="1872343" cy="1219200"/>
            </a:xfrm>
            <a:custGeom>
              <a:avLst/>
              <a:gdLst>
                <a:gd name="connsiteX0" fmla="*/ 0 w 1872343"/>
                <a:gd name="connsiteY0" fmla="*/ 1320799 h 1320799"/>
                <a:gd name="connsiteX1" fmla="*/ 0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20799 h 1320799"/>
                <a:gd name="connsiteX1" fmla="*/ 159657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06285 h 1306285"/>
                <a:gd name="connsiteX1" fmla="*/ 217714 w 1872343"/>
                <a:gd name="connsiteY1" fmla="*/ 0 h 1306285"/>
                <a:gd name="connsiteX2" fmla="*/ 1872343 w 1872343"/>
                <a:gd name="connsiteY2" fmla="*/ 1306285 h 1306285"/>
                <a:gd name="connsiteX3" fmla="*/ 0 w 1872343"/>
                <a:gd name="connsiteY3" fmla="*/ 1306285 h 1306285"/>
                <a:gd name="connsiteX0" fmla="*/ 0 w 1872343"/>
                <a:gd name="connsiteY0" fmla="*/ 1219200 h 1219200"/>
                <a:gd name="connsiteX1" fmla="*/ 290285 w 1872343"/>
                <a:gd name="connsiteY1" fmla="*/ 0 h 1219200"/>
                <a:gd name="connsiteX2" fmla="*/ 1872343 w 1872343"/>
                <a:gd name="connsiteY2" fmla="*/ 1219200 h 1219200"/>
                <a:gd name="connsiteX3" fmla="*/ 0 w 1872343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2343" h="1219200">
                  <a:moveTo>
                    <a:pt x="0" y="1219200"/>
                  </a:moveTo>
                  <a:lnTo>
                    <a:pt x="290285" y="0"/>
                  </a:lnTo>
                  <a:lnTo>
                    <a:pt x="187234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1" name="משולש ישר-זווית 7"/>
            <p:cNvSpPr/>
            <p:nvPr/>
          </p:nvSpPr>
          <p:spPr>
            <a:xfrm>
              <a:off x="7167615" y="1226424"/>
              <a:ext cx="1523999" cy="1102525"/>
            </a:xfrm>
            <a:custGeom>
              <a:avLst/>
              <a:gdLst>
                <a:gd name="connsiteX0" fmla="*/ 0 w 1872343"/>
                <a:gd name="connsiteY0" fmla="*/ 1320799 h 1320799"/>
                <a:gd name="connsiteX1" fmla="*/ 0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20799 h 1320799"/>
                <a:gd name="connsiteX1" fmla="*/ 159657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06285 h 1306285"/>
                <a:gd name="connsiteX1" fmla="*/ 217714 w 1872343"/>
                <a:gd name="connsiteY1" fmla="*/ 0 h 1306285"/>
                <a:gd name="connsiteX2" fmla="*/ 1872343 w 1872343"/>
                <a:gd name="connsiteY2" fmla="*/ 1306285 h 1306285"/>
                <a:gd name="connsiteX3" fmla="*/ 0 w 1872343"/>
                <a:gd name="connsiteY3" fmla="*/ 1306285 h 1306285"/>
                <a:gd name="connsiteX0" fmla="*/ 0 w 1872343"/>
                <a:gd name="connsiteY0" fmla="*/ 1219200 h 1219200"/>
                <a:gd name="connsiteX1" fmla="*/ 290285 w 1872343"/>
                <a:gd name="connsiteY1" fmla="*/ 0 h 1219200"/>
                <a:gd name="connsiteX2" fmla="*/ 1872343 w 1872343"/>
                <a:gd name="connsiteY2" fmla="*/ 1219200 h 1219200"/>
                <a:gd name="connsiteX3" fmla="*/ 0 w 1872343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2343" h="1219200">
                  <a:moveTo>
                    <a:pt x="0" y="1219200"/>
                  </a:moveTo>
                  <a:lnTo>
                    <a:pt x="290285" y="0"/>
                  </a:lnTo>
                  <a:lnTo>
                    <a:pt x="187234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2" name="משולש ישר-זווית 7"/>
            <p:cNvSpPr/>
            <p:nvPr/>
          </p:nvSpPr>
          <p:spPr>
            <a:xfrm>
              <a:off x="7269215" y="1347659"/>
              <a:ext cx="1422399" cy="926213"/>
            </a:xfrm>
            <a:custGeom>
              <a:avLst/>
              <a:gdLst>
                <a:gd name="connsiteX0" fmla="*/ 0 w 1872343"/>
                <a:gd name="connsiteY0" fmla="*/ 1320799 h 1320799"/>
                <a:gd name="connsiteX1" fmla="*/ 0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20799 h 1320799"/>
                <a:gd name="connsiteX1" fmla="*/ 159657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06285 h 1306285"/>
                <a:gd name="connsiteX1" fmla="*/ 217714 w 1872343"/>
                <a:gd name="connsiteY1" fmla="*/ 0 h 1306285"/>
                <a:gd name="connsiteX2" fmla="*/ 1872343 w 1872343"/>
                <a:gd name="connsiteY2" fmla="*/ 1306285 h 1306285"/>
                <a:gd name="connsiteX3" fmla="*/ 0 w 1872343"/>
                <a:gd name="connsiteY3" fmla="*/ 1306285 h 1306285"/>
                <a:gd name="connsiteX0" fmla="*/ 0 w 1872343"/>
                <a:gd name="connsiteY0" fmla="*/ 1219200 h 1219200"/>
                <a:gd name="connsiteX1" fmla="*/ 290285 w 1872343"/>
                <a:gd name="connsiteY1" fmla="*/ 0 h 1219200"/>
                <a:gd name="connsiteX2" fmla="*/ 1872343 w 1872343"/>
                <a:gd name="connsiteY2" fmla="*/ 1219200 h 1219200"/>
                <a:gd name="connsiteX3" fmla="*/ 0 w 1872343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2343" h="1219200">
                  <a:moveTo>
                    <a:pt x="0" y="1219200"/>
                  </a:moveTo>
                  <a:lnTo>
                    <a:pt x="290285" y="0"/>
                  </a:lnTo>
                  <a:lnTo>
                    <a:pt x="187234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3" name="משולש ישר-זווית 7"/>
            <p:cNvSpPr/>
            <p:nvPr/>
          </p:nvSpPr>
          <p:spPr>
            <a:xfrm>
              <a:off x="7617557" y="1501050"/>
              <a:ext cx="1074055" cy="846256"/>
            </a:xfrm>
            <a:custGeom>
              <a:avLst/>
              <a:gdLst>
                <a:gd name="connsiteX0" fmla="*/ 0 w 1872343"/>
                <a:gd name="connsiteY0" fmla="*/ 1320799 h 1320799"/>
                <a:gd name="connsiteX1" fmla="*/ 0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20799 h 1320799"/>
                <a:gd name="connsiteX1" fmla="*/ 159657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06285 h 1306285"/>
                <a:gd name="connsiteX1" fmla="*/ 217714 w 1872343"/>
                <a:gd name="connsiteY1" fmla="*/ 0 h 1306285"/>
                <a:gd name="connsiteX2" fmla="*/ 1872343 w 1872343"/>
                <a:gd name="connsiteY2" fmla="*/ 1306285 h 1306285"/>
                <a:gd name="connsiteX3" fmla="*/ 0 w 1872343"/>
                <a:gd name="connsiteY3" fmla="*/ 1306285 h 1306285"/>
                <a:gd name="connsiteX0" fmla="*/ 0 w 1872343"/>
                <a:gd name="connsiteY0" fmla="*/ 1219200 h 1219200"/>
                <a:gd name="connsiteX1" fmla="*/ 290285 w 1872343"/>
                <a:gd name="connsiteY1" fmla="*/ 0 h 1219200"/>
                <a:gd name="connsiteX2" fmla="*/ 1872343 w 1872343"/>
                <a:gd name="connsiteY2" fmla="*/ 1219200 h 1219200"/>
                <a:gd name="connsiteX3" fmla="*/ 0 w 1872343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2343" h="1219200">
                  <a:moveTo>
                    <a:pt x="0" y="1219200"/>
                  </a:moveTo>
                  <a:lnTo>
                    <a:pt x="290285" y="0"/>
                  </a:lnTo>
                  <a:lnTo>
                    <a:pt x="187234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משולש ישר-זווית 7"/>
            <p:cNvSpPr/>
            <p:nvPr/>
          </p:nvSpPr>
          <p:spPr>
            <a:xfrm>
              <a:off x="7719158" y="1640644"/>
              <a:ext cx="972454" cy="633226"/>
            </a:xfrm>
            <a:custGeom>
              <a:avLst/>
              <a:gdLst>
                <a:gd name="connsiteX0" fmla="*/ 0 w 1872343"/>
                <a:gd name="connsiteY0" fmla="*/ 1320799 h 1320799"/>
                <a:gd name="connsiteX1" fmla="*/ 0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20799 h 1320799"/>
                <a:gd name="connsiteX1" fmla="*/ 159657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06285 h 1306285"/>
                <a:gd name="connsiteX1" fmla="*/ 217714 w 1872343"/>
                <a:gd name="connsiteY1" fmla="*/ 0 h 1306285"/>
                <a:gd name="connsiteX2" fmla="*/ 1872343 w 1872343"/>
                <a:gd name="connsiteY2" fmla="*/ 1306285 h 1306285"/>
                <a:gd name="connsiteX3" fmla="*/ 0 w 1872343"/>
                <a:gd name="connsiteY3" fmla="*/ 1306285 h 1306285"/>
                <a:gd name="connsiteX0" fmla="*/ 0 w 1872343"/>
                <a:gd name="connsiteY0" fmla="*/ 1219200 h 1219200"/>
                <a:gd name="connsiteX1" fmla="*/ 290285 w 1872343"/>
                <a:gd name="connsiteY1" fmla="*/ 0 h 1219200"/>
                <a:gd name="connsiteX2" fmla="*/ 1872343 w 1872343"/>
                <a:gd name="connsiteY2" fmla="*/ 1219200 h 1219200"/>
                <a:gd name="connsiteX3" fmla="*/ 0 w 1872343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2343" h="1219200">
                  <a:moveTo>
                    <a:pt x="0" y="1219200"/>
                  </a:moveTo>
                  <a:lnTo>
                    <a:pt x="290285" y="0"/>
                  </a:lnTo>
                  <a:lnTo>
                    <a:pt x="187234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88" name="קבוצה 87"/>
            <p:cNvGrpSpPr/>
            <p:nvPr/>
          </p:nvGrpSpPr>
          <p:grpSpPr>
            <a:xfrm>
              <a:off x="3445861" y="1842986"/>
              <a:ext cx="5227435" cy="2056959"/>
              <a:chOff x="3276902" y="2568857"/>
              <a:chExt cx="5227435" cy="2056959"/>
            </a:xfrm>
            <a:solidFill>
              <a:schemeClr val="bg1"/>
            </a:solidFill>
          </p:grpSpPr>
          <p:grpSp>
            <p:nvGrpSpPr>
              <p:cNvPr id="89" name="קבוצה 88"/>
              <p:cNvGrpSpPr/>
              <p:nvPr/>
            </p:nvGrpSpPr>
            <p:grpSpPr>
              <a:xfrm>
                <a:off x="5773564" y="2568857"/>
                <a:ext cx="2730773" cy="1592417"/>
                <a:chOff x="5616960" y="2046106"/>
                <a:chExt cx="5106301" cy="2516850"/>
              </a:xfrm>
              <a:grpFill/>
            </p:grpSpPr>
            <p:sp>
              <p:nvSpPr>
                <p:cNvPr id="99" name="מקבילית 98"/>
                <p:cNvSpPr/>
                <p:nvPr/>
              </p:nvSpPr>
              <p:spPr>
                <a:xfrm>
                  <a:off x="5969993" y="2051119"/>
                  <a:ext cx="1265823" cy="723614"/>
                </a:xfrm>
                <a:prstGeom prst="parallelogram">
                  <a:avLst>
                    <a:gd name="adj" fmla="val 1781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00" name="מקבילית 99"/>
                <p:cNvSpPr/>
                <p:nvPr/>
              </p:nvSpPr>
              <p:spPr>
                <a:xfrm>
                  <a:off x="8746335" y="2046107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01" name="מקבילית 100"/>
                <p:cNvSpPr/>
                <p:nvPr/>
              </p:nvSpPr>
              <p:spPr>
                <a:xfrm>
                  <a:off x="9713128" y="2046107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02" name="מקבילית 101"/>
                <p:cNvSpPr/>
                <p:nvPr/>
              </p:nvSpPr>
              <p:spPr>
                <a:xfrm>
                  <a:off x="9686510" y="2046108"/>
                  <a:ext cx="422845" cy="723614"/>
                </a:xfrm>
                <a:prstGeom prst="parallelogram">
                  <a:avLst>
                    <a:gd name="adj" fmla="val 352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03" name="מקבילית 102"/>
                <p:cNvSpPr/>
                <p:nvPr/>
              </p:nvSpPr>
              <p:spPr>
                <a:xfrm>
                  <a:off x="9034054" y="3059247"/>
                  <a:ext cx="1184141" cy="718687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04" name="מקבילית 103"/>
                <p:cNvSpPr/>
                <p:nvPr/>
              </p:nvSpPr>
              <p:spPr>
                <a:xfrm>
                  <a:off x="5616960" y="2831129"/>
                  <a:ext cx="1010133" cy="1731827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05" name="מקבילית 104"/>
                <p:cNvSpPr/>
                <p:nvPr/>
              </p:nvSpPr>
              <p:spPr>
                <a:xfrm>
                  <a:off x="6522307" y="2051120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06" name="מקבילית 105"/>
                <p:cNvSpPr/>
                <p:nvPr/>
              </p:nvSpPr>
              <p:spPr>
                <a:xfrm>
                  <a:off x="8002414" y="2046107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07" name="מקבילית 106"/>
                <p:cNvSpPr/>
                <p:nvPr/>
              </p:nvSpPr>
              <p:spPr>
                <a:xfrm>
                  <a:off x="7459257" y="2046106"/>
                  <a:ext cx="1265823" cy="723614"/>
                </a:xfrm>
                <a:prstGeom prst="parallelogram">
                  <a:avLst>
                    <a:gd name="adj" fmla="val 1729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  <p:grpSp>
            <p:nvGrpSpPr>
              <p:cNvPr id="90" name="קבוצה 89"/>
              <p:cNvGrpSpPr/>
              <p:nvPr/>
            </p:nvGrpSpPr>
            <p:grpSpPr>
              <a:xfrm>
                <a:off x="3276902" y="3528526"/>
                <a:ext cx="2809762" cy="1097290"/>
                <a:chOff x="6324538" y="3871392"/>
                <a:chExt cx="5254003" cy="1734291"/>
              </a:xfrm>
              <a:grpFill/>
            </p:grpSpPr>
            <p:sp>
              <p:nvSpPr>
                <p:cNvPr id="91" name="מקבילית 90"/>
                <p:cNvSpPr/>
                <p:nvPr/>
              </p:nvSpPr>
              <p:spPr>
                <a:xfrm flipH="1">
                  <a:off x="10223182" y="3871392"/>
                  <a:ext cx="1355359" cy="1731828"/>
                </a:xfrm>
                <a:prstGeom prst="parallelogram">
                  <a:avLst>
                    <a:gd name="adj" fmla="val 5053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92" name="מקבילית 91"/>
                <p:cNvSpPr/>
                <p:nvPr/>
              </p:nvSpPr>
              <p:spPr>
                <a:xfrm>
                  <a:off x="9889336" y="4409143"/>
                  <a:ext cx="833320" cy="1196540"/>
                </a:xfrm>
                <a:prstGeom prst="parallelogram">
                  <a:avLst>
                    <a:gd name="adj" fmla="val 27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93" name="מקבילית 92"/>
                <p:cNvSpPr/>
                <p:nvPr/>
              </p:nvSpPr>
              <p:spPr>
                <a:xfrm>
                  <a:off x="8386962" y="3871392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94" name="מקבילית 93"/>
                <p:cNvSpPr/>
                <p:nvPr/>
              </p:nvSpPr>
              <p:spPr>
                <a:xfrm>
                  <a:off x="9325496" y="3873855"/>
                  <a:ext cx="800826" cy="1010677"/>
                </a:xfrm>
                <a:prstGeom prst="parallelogram">
                  <a:avLst>
                    <a:gd name="adj" fmla="val 2374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95" name="מקבילית 94"/>
                <p:cNvSpPr/>
                <p:nvPr/>
              </p:nvSpPr>
              <p:spPr>
                <a:xfrm>
                  <a:off x="7634926" y="3871392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96" name="מקבילית 95"/>
                <p:cNvSpPr/>
                <p:nvPr/>
              </p:nvSpPr>
              <p:spPr>
                <a:xfrm>
                  <a:off x="6871762" y="3871392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97" name="מקבילית 96"/>
                <p:cNvSpPr/>
                <p:nvPr/>
              </p:nvSpPr>
              <p:spPr>
                <a:xfrm>
                  <a:off x="7156369" y="4884532"/>
                  <a:ext cx="1877081" cy="718689"/>
                </a:xfrm>
                <a:prstGeom prst="parallelogram">
                  <a:avLst>
                    <a:gd name="adj" fmla="val 10809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98" name="מקבילית 97"/>
                <p:cNvSpPr/>
                <p:nvPr/>
              </p:nvSpPr>
              <p:spPr>
                <a:xfrm>
                  <a:off x="6324538" y="3873855"/>
                  <a:ext cx="800826" cy="1010677"/>
                </a:xfrm>
                <a:prstGeom prst="parallelogram">
                  <a:avLst>
                    <a:gd name="adj" fmla="val 2374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</p:grpSp>
        <p:grpSp>
          <p:nvGrpSpPr>
            <p:cNvPr id="76" name="קבוצה 75"/>
            <p:cNvGrpSpPr/>
            <p:nvPr/>
          </p:nvGrpSpPr>
          <p:grpSpPr>
            <a:xfrm>
              <a:off x="1732898" y="1861554"/>
              <a:ext cx="2067196" cy="1575814"/>
              <a:chOff x="1908212" y="2118302"/>
              <a:chExt cx="2157788" cy="1644873"/>
            </a:xfrm>
            <a:solidFill>
              <a:srgbClr val="FFC000"/>
            </a:solidFill>
          </p:grpSpPr>
          <p:sp>
            <p:nvSpPr>
              <p:cNvPr id="108" name="משולש שווה-שוקיים 9"/>
              <p:cNvSpPr/>
              <p:nvPr/>
            </p:nvSpPr>
            <p:spPr>
              <a:xfrm>
                <a:off x="1908213" y="2118302"/>
                <a:ext cx="2157787" cy="834882"/>
              </a:xfrm>
              <a:custGeom>
                <a:avLst/>
                <a:gdLst>
                  <a:gd name="connsiteX0" fmla="*/ 0 w 2413000"/>
                  <a:gd name="connsiteY0" fmla="*/ 1301750 h 1301750"/>
                  <a:gd name="connsiteX1" fmla="*/ 1206500 w 2413000"/>
                  <a:gd name="connsiteY1" fmla="*/ 0 h 1301750"/>
                  <a:gd name="connsiteX2" fmla="*/ 2413000 w 2413000"/>
                  <a:gd name="connsiteY2" fmla="*/ 1301750 h 1301750"/>
                  <a:gd name="connsiteX3" fmla="*/ 0 w 2413000"/>
                  <a:gd name="connsiteY3" fmla="*/ 1301750 h 1301750"/>
                  <a:gd name="connsiteX0" fmla="*/ 0 w 2908300"/>
                  <a:gd name="connsiteY0" fmla="*/ 1206500 h 1206500"/>
                  <a:gd name="connsiteX1" fmla="*/ 2908300 w 2908300"/>
                  <a:gd name="connsiteY1" fmla="*/ 0 h 1206500"/>
                  <a:gd name="connsiteX2" fmla="*/ 2413000 w 2908300"/>
                  <a:gd name="connsiteY2" fmla="*/ 1206500 h 1206500"/>
                  <a:gd name="connsiteX3" fmla="*/ 0 w 2908300"/>
                  <a:gd name="connsiteY3" fmla="*/ 1206500 h 1206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8300" h="1206500">
                    <a:moveTo>
                      <a:pt x="0" y="1206500"/>
                    </a:moveTo>
                    <a:lnTo>
                      <a:pt x="2908300" y="0"/>
                    </a:lnTo>
                    <a:lnTo>
                      <a:pt x="2413000" y="1206500"/>
                    </a:lnTo>
                    <a:lnTo>
                      <a:pt x="0" y="12065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4" name="משולש שווה-שוקיים 9"/>
              <p:cNvSpPr/>
              <p:nvPr/>
            </p:nvSpPr>
            <p:spPr>
              <a:xfrm flipV="1">
                <a:off x="1908212" y="2953183"/>
                <a:ext cx="1791163" cy="809992"/>
              </a:xfrm>
              <a:custGeom>
                <a:avLst/>
                <a:gdLst>
                  <a:gd name="connsiteX0" fmla="*/ 0 w 2413000"/>
                  <a:gd name="connsiteY0" fmla="*/ 1301750 h 1301750"/>
                  <a:gd name="connsiteX1" fmla="*/ 1206500 w 2413000"/>
                  <a:gd name="connsiteY1" fmla="*/ 0 h 1301750"/>
                  <a:gd name="connsiteX2" fmla="*/ 2413000 w 2413000"/>
                  <a:gd name="connsiteY2" fmla="*/ 1301750 h 1301750"/>
                  <a:gd name="connsiteX3" fmla="*/ 0 w 2413000"/>
                  <a:gd name="connsiteY3" fmla="*/ 1301750 h 1301750"/>
                  <a:gd name="connsiteX0" fmla="*/ 0 w 2908300"/>
                  <a:gd name="connsiteY0" fmla="*/ 1206500 h 1206500"/>
                  <a:gd name="connsiteX1" fmla="*/ 2908300 w 2908300"/>
                  <a:gd name="connsiteY1" fmla="*/ 0 h 1206500"/>
                  <a:gd name="connsiteX2" fmla="*/ 2413000 w 2908300"/>
                  <a:gd name="connsiteY2" fmla="*/ 1206500 h 1206500"/>
                  <a:gd name="connsiteX3" fmla="*/ 0 w 2908300"/>
                  <a:gd name="connsiteY3" fmla="*/ 1206500 h 1206500"/>
                  <a:gd name="connsiteX0" fmla="*/ 0 w 2412999"/>
                  <a:gd name="connsiteY0" fmla="*/ 1184294 h 1184294"/>
                  <a:gd name="connsiteX1" fmla="*/ 2380585 w 2412999"/>
                  <a:gd name="connsiteY1" fmla="*/ 0 h 1184294"/>
                  <a:gd name="connsiteX2" fmla="*/ 2413000 w 2412999"/>
                  <a:gd name="connsiteY2" fmla="*/ 1184294 h 1184294"/>
                  <a:gd name="connsiteX3" fmla="*/ 0 w 2412999"/>
                  <a:gd name="connsiteY3" fmla="*/ 1184294 h 1184294"/>
                  <a:gd name="connsiteX0" fmla="*/ 0 w 2413000"/>
                  <a:gd name="connsiteY0" fmla="*/ 1184294 h 1184294"/>
                  <a:gd name="connsiteX1" fmla="*/ 2253105 w 2413000"/>
                  <a:gd name="connsiteY1" fmla="*/ 0 h 1184294"/>
                  <a:gd name="connsiteX2" fmla="*/ 2413000 w 2413000"/>
                  <a:gd name="connsiteY2" fmla="*/ 1184294 h 1184294"/>
                  <a:gd name="connsiteX3" fmla="*/ 0 w 2413000"/>
                  <a:gd name="connsiteY3" fmla="*/ 1184294 h 1184294"/>
                  <a:gd name="connsiteX0" fmla="*/ 0 w 2413000"/>
                  <a:gd name="connsiteY0" fmla="*/ 1180852 h 1180852"/>
                  <a:gd name="connsiteX1" fmla="*/ 2181512 w 2413000"/>
                  <a:gd name="connsiteY1" fmla="*/ 0 h 1180852"/>
                  <a:gd name="connsiteX2" fmla="*/ 2413000 w 2413000"/>
                  <a:gd name="connsiteY2" fmla="*/ 1180852 h 1180852"/>
                  <a:gd name="connsiteX3" fmla="*/ 0 w 2413000"/>
                  <a:gd name="connsiteY3" fmla="*/ 1180852 h 1180852"/>
                  <a:gd name="connsiteX0" fmla="*/ 0 w 2413000"/>
                  <a:gd name="connsiteY0" fmla="*/ 1170528 h 1170528"/>
                  <a:gd name="connsiteX1" fmla="*/ 2216435 w 2413000"/>
                  <a:gd name="connsiteY1" fmla="*/ 0 h 1170528"/>
                  <a:gd name="connsiteX2" fmla="*/ 2413000 w 2413000"/>
                  <a:gd name="connsiteY2" fmla="*/ 1170528 h 1170528"/>
                  <a:gd name="connsiteX3" fmla="*/ 0 w 2413000"/>
                  <a:gd name="connsiteY3" fmla="*/ 1170528 h 117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3000" h="1170528">
                    <a:moveTo>
                      <a:pt x="0" y="1170528"/>
                    </a:moveTo>
                    <a:lnTo>
                      <a:pt x="2216435" y="0"/>
                    </a:lnTo>
                    <a:lnTo>
                      <a:pt x="2413000" y="1170528"/>
                    </a:lnTo>
                    <a:lnTo>
                      <a:pt x="0" y="11705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15" name="משולש שווה-שוקיים 9"/>
            <p:cNvSpPr/>
            <p:nvPr/>
          </p:nvSpPr>
          <p:spPr>
            <a:xfrm>
              <a:off x="2025177" y="2012386"/>
              <a:ext cx="1708425" cy="661016"/>
            </a:xfrm>
            <a:custGeom>
              <a:avLst/>
              <a:gdLst>
                <a:gd name="connsiteX0" fmla="*/ 0 w 2413000"/>
                <a:gd name="connsiteY0" fmla="*/ 1301750 h 1301750"/>
                <a:gd name="connsiteX1" fmla="*/ 1206500 w 2413000"/>
                <a:gd name="connsiteY1" fmla="*/ 0 h 1301750"/>
                <a:gd name="connsiteX2" fmla="*/ 2413000 w 2413000"/>
                <a:gd name="connsiteY2" fmla="*/ 1301750 h 1301750"/>
                <a:gd name="connsiteX3" fmla="*/ 0 w 2413000"/>
                <a:gd name="connsiteY3" fmla="*/ 1301750 h 1301750"/>
                <a:gd name="connsiteX0" fmla="*/ 0 w 2908300"/>
                <a:gd name="connsiteY0" fmla="*/ 1206500 h 1206500"/>
                <a:gd name="connsiteX1" fmla="*/ 2908300 w 2908300"/>
                <a:gd name="connsiteY1" fmla="*/ 0 h 1206500"/>
                <a:gd name="connsiteX2" fmla="*/ 2413000 w 2908300"/>
                <a:gd name="connsiteY2" fmla="*/ 1206500 h 1206500"/>
                <a:gd name="connsiteX3" fmla="*/ 0 w 2908300"/>
                <a:gd name="connsiteY3" fmla="*/ 1206500 h 120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8300" h="1206500">
                  <a:moveTo>
                    <a:pt x="0" y="1206500"/>
                  </a:moveTo>
                  <a:lnTo>
                    <a:pt x="2908300" y="0"/>
                  </a:lnTo>
                  <a:lnTo>
                    <a:pt x="2413000" y="1206500"/>
                  </a:lnTo>
                  <a:lnTo>
                    <a:pt x="0" y="120650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6" name="משולש שווה-שוקיים 9"/>
            <p:cNvSpPr/>
            <p:nvPr/>
          </p:nvSpPr>
          <p:spPr>
            <a:xfrm flipV="1">
              <a:off x="2034221" y="2667115"/>
              <a:ext cx="1418151" cy="641310"/>
            </a:xfrm>
            <a:custGeom>
              <a:avLst/>
              <a:gdLst>
                <a:gd name="connsiteX0" fmla="*/ 0 w 2413000"/>
                <a:gd name="connsiteY0" fmla="*/ 1301750 h 1301750"/>
                <a:gd name="connsiteX1" fmla="*/ 1206500 w 2413000"/>
                <a:gd name="connsiteY1" fmla="*/ 0 h 1301750"/>
                <a:gd name="connsiteX2" fmla="*/ 2413000 w 2413000"/>
                <a:gd name="connsiteY2" fmla="*/ 1301750 h 1301750"/>
                <a:gd name="connsiteX3" fmla="*/ 0 w 2413000"/>
                <a:gd name="connsiteY3" fmla="*/ 1301750 h 1301750"/>
                <a:gd name="connsiteX0" fmla="*/ 0 w 2908300"/>
                <a:gd name="connsiteY0" fmla="*/ 1206500 h 1206500"/>
                <a:gd name="connsiteX1" fmla="*/ 2908300 w 2908300"/>
                <a:gd name="connsiteY1" fmla="*/ 0 h 1206500"/>
                <a:gd name="connsiteX2" fmla="*/ 2413000 w 2908300"/>
                <a:gd name="connsiteY2" fmla="*/ 1206500 h 1206500"/>
                <a:gd name="connsiteX3" fmla="*/ 0 w 2908300"/>
                <a:gd name="connsiteY3" fmla="*/ 1206500 h 1206500"/>
                <a:gd name="connsiteX0" fmla="*/ 0 w 2412999"/>
                <a:gd name="connsiteY0" fmla="*/ 1184294 h 1184294"/>
                <a:gd name="connsiteX1" fmla="*/ 2380585 w 2412999"/>
                <a:gd name="connsiteY1" fmla="*/ 0 h 1184294"/>
                <a:gd name="connsiteX2" fmla="*/ 2413000 w 2412999"/>
                <a:gd name="connsiteY2" fmla="*/ 1184294 h 1184294"/>
                <a:gd name="connsiteX3" fmla="*/ 0 w 2412999"/>
                <a:gd name="connsiteY3" fmla="*/ 1184294 h 1184294"/>
                <a:gd name="connsiteX0" fmla="*/ 0 w 2413000"/>
                <a:gd name="connsiteY0" fmla="*/ 1184294 h 1184294"/>
                <a:gd name="connsiteX1" fmla="*/ 2253105 w 2413000"/>
                <a:gd name="connsiteY1" fmla="*/ 0 h 1184294"/>
                <a:gd name="connsiteX2" fmla="*/ 2413000 w 2413000"/>
                <a:gd name="connsiteY2" fmla="*/ 1184294 h 1184294"/>
                <a:gd name="connsiteX3" fmla="*/ 0 w 2413000"/>
                <a:gd name="connsiteY3" fmla="*/ 1184294 h 1184294"/>
                <a:gd name="connsiteX0" fmla="*/ 0 w 2413000"/>
                <a:gd name="connsiteY0" fmla="*/ 1180852 h 1180852"/>
                <a:gd name="connsiteX1" fmla="*/ 2181512 w 2413000"/>
                <a:gd name="connsiteY1" fmla="*/ 0 h 1180852"/>
                <a:gd name="connsiteX2" fmla="*/ 2413000 w 2413000"/>
                <a:gd name="connsiteY2" fmla="*/ 1180852 h 1180852"/>
                <a:gd name="connsiteX3" fmla="*/ 0 w 2413000"/>
                <a:gd name="connsiteY3" fmla="*/ 1180852 h 1180852"/>
                <a:gd name="connsiteX0" fmla="*/ 0 w 2413000"/>
                <a:gd name="connsiteY0" fmla="*/ 1170528 h 1170528"/>
                <a:gd name="connsiteX1" fmla="*/ 2216435 w 2413000"/>
                <a:gd name="connsiteY1" fmla="*/ 0 h 1170528"/>
                <a:gd name="connsiteX2" fmla="*/ 2413000 w 2413000"/>
                <a:gd name="connsiteY2" fmla="*/ 1170528 h 1170528"/>
                <a:gd name="connsiteX3" fmla="*/ 0 w 2413000"/>
                <a:gd name="connsiteY3" fmla="*/ 1170528 h 117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00" h="1170528">
                  <a:moveTo>
                    <a:pt x="0" y="1170528"/>
                  </a:moveTo>
                  <a:lnTo>
                    <a:pt x="2216435" y="0"/>
                  </a:lnTo>
                  <a:lnTo>
                    <a:pt x="2413000" y="1170528"/>
                  </a:lnTo>
                  <a:lnTo>
                    <a:pt x="0" y="1170528"/>
                  </a:lnTo>
                  <a:close/>
                </a:path>
              </a:pathLst>
            </a:custGeom>
            <a:solidFill>
              <a:srgbClr val="DA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11" name="קבוצה 10"/>
            <p:cNvGrpSpPr/>
            <p:nvPr/>
          </p:nvGrpSpPr>
          <p:grpSpPr>
            <a:xfrm>
              <a:off x="5466452" y="4044167"/>
              <a:ext cx="1266740" cy="1266740"/>
              <a:chOff x="5237908" y="3543062"/>
              <a:chExt cx="1724213" cy="1724213"/>
            </a:xfrm>
          </p:grpSpPr>
          <p:sp>
            <p:nvSpPr>
              <p:cNvPr id="8" name="דמעה 7"/>
              <p:cNvSpPr/>
              <p:nvPr/>
            </p:nvSpPr>
            <p:spPr>
              <a:xfrm rot="8100000">
                <a:off x="5237908" y="3543062"/>
                <a:ext cx="1724213" cy="1724213"/>
              </a:xfrm>
              <a:prstGeom prst="teardrop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" name="אליפסה 8"/>
              <p:cNvSpPr/>
              <p:nvPr/>
            </p:nvSpPr>
            <p:spPr>
              <a:xfrm>
                <a:off x="5347063" y="3660055"/>
                <a:ext cx="1505902" cy="1490992"/>
              </a:xfrm>
              <a:prstGeom prst="ellipse">
                <a:avLst/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36" name="אליפסה 135"/>
              <p:cNvSpPr/>
              <p:nvPr/>
            </p:nvSpPr>
            <p:spPr>
              <a:xfrm>
                <a:off x="5518963" y="4243768"/>
                <a:ext cx="1162104" cy="7874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" name="אליפסה 9"/>
              <p:cNvSpPr/>
              <p:nvPr/>
            </p:nvSpPr>
            <p:spPr>
              <a:xfrm>
                <a:off x="5706315" y="3797391"/>
                <a:ext cx="787400" cy="787400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rgbClr val="2E75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77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קבוצה 3"/>
          <p:cNvGrpSpPr/>
          <p:nvPr/>
        </p:nvGrpSpPr>
        <p:grpSpPr>
          <a:xfrm>
            <a:off x="-3433225" y="-7507288"/>
            <a:ext cx="20356308" cy="19630821"/>
            <a:chOff x="5533794" y="-7890746"/>
            <a:chExt cx="20356308" cy="19630821"/>
          </a:xfrm>
        </p:grpSpPr>
        <p:sp>
          <p:nvSpPr>
            <p:cNvPr id="3" name="אליפסה 2"/>
            <p:cNvSpPr/>
            <p:nvPr/>
          </p:nvSpPr>
          <p:spPr>
            <a:xfrm>
              <a:off x="9468465" y="-5368413"/>
              <a:ext cx="13657006" cy="13922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e-IL"/>
            </a:p>
          </p:txBody>
        </p:sp>
        <p:pic>
          <p:nvPicPr>
            <p:cNvPr id="2" name="תמונה 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533794" y="-7890746"/>
              <a:ext cx="20356308" cy="196308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43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406</TotalTime>
  <Words>18</Words>
  <Application>Microsoft Office PowerPoint</Application>
  <PresentationFormat>מסך רחב</PresentationFormat>
  <Paragraphs>8</Paragraphs>
  <Slides>12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>IAF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יב"א 506/הדרכה/מפקד</dc:creator>
  <cp:lastModifiedBy>לה"א/תוה"ד/הכשרות אוויריות/רמ"ד בקרה אווירית ופק"ט</cp:lastModifiedBy>
  <cp:revision>37</cp:revision>
  <dcterms:created xsi:type="dcterms:W3CDTF">2022-01-27T07:09:13Z</dcterms:created>
  <dcterms:modified xsi:type="dcterms:W3CDTF">2022-03-02T15:07:53Z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74251844</vt:i4>
  </property>
  <property fmtid="{D5CDD505-2E9C-101B-9397-08002B2CF9AE}" pid="3" name="_NewReviewCycle">
    <vt:lpwstr/>
  </property>
  <property fmtid="{D5CDD505-2E9C-101B-9397-08002B2CF9AE}" pid="4" name="_EmailSubject">
    <vt:lpwstr>טרק אישי לוגו פוגו</vt:lpwstr>
  </property>
  <property fmtid="{D5CDD505-2E9C-101B-9397-08002B2CF9AE}" pid="5" name="_AuthorEmail">
    <vt:lpwstr>s8126040@IAF.IDF.IL</vt:lpwstr>
  </property>
  <property fmtid="{D5CDD505-2E9C-101B-9397-08002B2CF9AE}" pid="6" name="_AuthorEmailDisplayName">
    <vt:lpwstr>יב"א 506/הדרכה/מפקד</vt:lpwstr>
  </property>
</Properties>
</file>